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6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156500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967833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582816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0811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4825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71035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266802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037501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40502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242301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426033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2C1E9D-42C6-4CCA-8FB9-16F256173FAF}" type="datetimeFigureOut">
              <a:rPr lang="nl-NL" smtClean="0"/>
              <a:t>16-3-2016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D956ED-BF24-428E-B496-50F843D9793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189873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90600" y="332656"/>
            <a:ext cx="7772400" cy="1470025"/>
          </a:xfrm>
        </p:spPr>
        <p:txBody>
          <a:bodyPr/>
          <a:lstStyle/>
          <a:p>
            <a:r>
              <a:rPr lang="nl-NL" dirty="0" smtClean="0">
                <a:solidFill>
                  <a:schemeClr val="bg1"/>
                </a:solidFill>
              </a:rPr>
              <a:t>Creatief schrijven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1026" name="Picture 2" descr="http://www.inspirerendleven.nl/wp-content/uploads/import/schrijven2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7030" y="2122038"/>
            <a:ext cx="3384376" cy="338437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30" name="Picture 6" descr="http://sharecursussen.nl/wp-content/uploads/2013/08/schrijven-300x174.jp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27984" y="2580907"/>
            <a:ext cx="4290123" cy="248827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15575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solidFill>
                  <a:schemeClr val="bg1"/>
                </a:solidFill>
              </a:rPr>
              <a:t>P</a:t>
            </a:r>
            <a:r>
              <a:rPr lang="nl-NL" dirty="0" smtClean="0">
                <a:solidFill>
                  <a:schemeClr val="bg1"/>
                </a:solidFill>
              </a:rPr>
              <a:t>rogramma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Char char="-"/>
            </a:pPr>
            <a:r>
              <a:rPr lang="nl-NL" dirty="0" smtClean="0">
                <a:solidFill>
                  <a:schemeClr val="bg1"/>
                </a:solidFill>
              </a:rPr>
              <a:t>Klassengesprekje: schrij</a:t>
            </a:r>
            <a:r>
              <a:rPr lang="nl-NL" dirty="0" smtClean="0">
                <a:solidFill>
                  <a:schemeClr val="bg1"/>
                </a:solidFill>
              </a:rPr>
              <a:t>f je weleens?</a:t>
            </a:r>
            <a:endParaRPr lang="nl-NL" dirty="0" smtClean="0">
              <a:solidFill>
                <a:schemeClr val="bg1"/>
              </a:solidFill>
            </a:endParaRPr>
          </a:p>
          <a:p>
            <a:pPr>
              <a:buFontTx/>
              <a:buChar char="-"/>
            </a:pPr>
            <a:r>
              <a:rPr lang="nl-NL" dirty="0" smtClean="0">
                <a:solidFill>
                  <a:schemeClr val="bg1"/>
                </a:solidFill>
              </a:rPr>
              <a:t>Inkomopdracht: een gebeurtenis</a:t>
            </a:r>
          </a:p>
          <a:p>
            <a:pPr>
              <a:buFontTx/>
              <a:buChar char="-"/>
            </a:pPr>
            <a:r>
              <a:rPr lang="nl-NL" dirty="0" smtClean="0">
                <a:solidFill>
                  <a:schemeClr val="bg1"/>
                </a:solidFill>
              </a:rPr>
              <a:t>Creatief verhaal schrijven: tijdcapsule </a:t>
            </a:r>
          </a:p>
          <a:p>
            <a:pPr marL="0" indent="0">
              <a:buNone/>
            </a:pPr>
            <a:endParaRPr lang="nl-NL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nl-NL" dirty="0" smtClean="0">
                <a:solidFill>
                  <a:schemeClr val="bg1"/>
                </a:solidFill>
              </a:rPr>
              <a:t>Wat gaan we leren?</a:t>
            </a:r>
          </a:p>
          <a:p>
            <a:pPr marL="0" indent="0">
              <a:buNone/>
            </a:pPr>
            <a:r>
              <a:rPr lang="nl-NL" dirty="0" smtClean="0">
                <a:solidFill>
                  <a:schemeClr val="bg1"/>
                </a:solidFill>
              </a:rPr>
              <a:t>Je kunt creatief omgaan met taal door een eigen verhaal over jezelf te schrijven.</a:t>
            </a:r>
            <a:endParaRPr lang="nl-NL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74521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chemeClr val="bg1"/>
                </a:solidFill>
              </a:rPr>
              <a:t>Inkomopdracht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 fontScale="70000" lnSpcReduction="20000"/>
          </a:bodyPr>
          <a:lstStyle/>
          <a:p>
            <a:r>
              <a:rPr lang="nl-NL" dirty="0" smtClean="0">
                <a:solidFill>
                  <a:schemeClr val="bg1"/>
                </a:solidFill>
              </a:rPr>
              <a:t>Wat? Jullie gaan allemaal een tekstje schrijven over een ‘gebeurtenis’.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Hoe? Je schrijft individueel over een leuk(e)/niet zo leuk(e) avontuur/gebeurtenis die je ooit hebt meegemaakt. Beschrijf de omgeving, de personen, wat het avontuur/de gebeurtenis was enz.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Hulp? Je werkt alleen. Heb je vragen? Steek je vinger omhoog.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Tijd? 10 minuten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Uitkomst? Dit is een opstapje naar de volgende opdracht.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Klaar? Probeer het duidelijk te beschrijven. Echt helemaal klaar? Probeer nog een avontuur/gebeurtenis te beschrijven.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49031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>
                <a:solidFill>
                  <a:schemeClr val="bg1"/>
                </a:solidFill>
              </a:rPr>
              <a:t>Creatief verhaal schrijven: tijdcapsule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53136"/>
          </a:xfrm>
        </p:spPr>
        <p:txBody>
          <a:bodyPr>
            <a:normAutofit fontScale="62500" lnSpcReduction="20000"/>
          </a:bodyPr>
          <a:lstStyle/>
          <a:p>
            <a:r>
              <a:rPr lang="nl-NL" dirty="0" smtClean="0">
                <a:solidFill>
                  <a:schemeClr val="bg1"/>
                </a:solidFill>
              </a:rPr>
              <a:t>Wat? </a:t>
            </a:r>
            <a:r>
              <a:rPr lang="nl-NL" i="1" dirty="0" smtClean="0">
                <a:solidFill>
                  <a:schemeClr val="bg1"/>
                </a:solidFill>
              </a:rPr>
              <a:t>Wat is een tijdcapsule? </a:t>
            </a:r>
          </a:p>
          <a:p>
            <a:pPr marL="0" indent="0">
              <a:buNone/>
            </a:pPr>
            <a:r>
              <a:rPr lang="nl-NL" i="1" dirty="0" smtClean="0">
                <a:solidFill>
                  <a:schemeClr val="bg1"/>
                </a:solidFill>
              </a:rPr>
              <a:t> </a:t>
            </a:r>
            <a:r>
              <a:rPr lang="nl-NL" dirty="0" smtClean="0">
                <a:solidFill>
                  <a:schemeClr val="bg1"/>
                </a:solidFill>
              </a:rPr>
              <a:t>Jullie gaan allemaal een verhaal schrijven over jezelf in deze tijd, een gebeurtenis/avontuur en over de ‘toekomst.’ 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Hoe? Je schrijft individueel over jezelf, deze tijd en je toekomstbeeld. Loop je vast? Kijk naar de opstappunten op de volgende dia.</a:t>
            </a:r>
          </a:p>
          <a:p>
            <a:pPr marL="0" indent="0">
              <a:buNone/>
            </a:pPr>
            <a:r>
              <a:rPr lang="nl-NL" dirty="0" smtClean="0">
                <a:solidFill>
                  <a:schemeClr val="bg1"/>
                </a:solidFill>
              </a:rPr>
              <a:t>Let ook op spelling, grammatica en interpunctie. 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Hulp? Je werkt alleen. Als je een vraag hebt, mag je je vinger opsteken.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Tijd? 20 minuten</a:t>
            </a:r>
          </a:p>
          <a:p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Uitkomst? Je bent bezig geweest met een creatieve manier van schrijven.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r>
              <a:rPr lang="nl-NL" dirty="0" smtClean="0">
                <a:solidFill>
                  <a:schemeClr val="bg1"/>
                </a:solidFill>
              </a:rPr>
              <a:t>Klaar? Zoveel mogelijk beschrijven en uitleggen. Helemaal klaar? Mail je verhaal naar vst@dr.nassaucollege.nl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199726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chemeClr val="bg1"/>
                </a:solidFill>
              </a:rPr>
              <a:t>Opstappunten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4906888" cy="4525963"/>
          </a:xfrm>
        </p:spPr>
        <p:txBody>
          <a:bodyPr>
            <a:normAutofit fontScale="25000" lnSpcReduction="20000"/>
          </a:bodyPr>
          <a:lstStyle/>
          <a:p>
            <a:pPr marL="0" indent="0">
              <a:buNone/>
            </a:pPr>
            <a:r>
              <a:rPr lang="nl-NL" sz="5200" b="1" dirty="0" smtClean="0">
                <a:solidFill>
                  <a:srgbClr val="FF0000"/>
                </a:solidFill>
              </a:rPr>
              <a:t>-	Jij in deze tijd: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	Naam? 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Waar woon je? Hoe ziet je omgeving eruit?</a:t>
            </a:r>
          </a:p>
          <a:p>
            <a:pPr marL="0" indent="0">
              <a:buNone/>
            </a:pPr>
            <a:r>
              <a:rPr lang="nl-NL" sz="5200" dirty="0">
                <a:solidFill>
                  <a:prstClr val="white"/>
                </a:solidFill>
              </a:rPr>
              <a:t>• </a:t>
            </a:r>
            <a:r>
              <a:rPr lang="nl-NL" sz="5200" dirty="0" smtClean="0">
                <a:solidFill>
                  <a:schemeClr val="bg1"/>
                </a:solidFill>
              </a:rPr>
              <a:t>	Leeftijd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Met wie woon je thuis? Ouders, broers/zussen?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Heb je huisdieren? Zo ja, welk(e) dier(en) heb je?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Wat is je favoriete tv-programma?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Wat is je favoriete eten?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Wat is je favoriete vakantiebestemming?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Wat is je favoriete muziek?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Wat zijn je hobby’s?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Doe je ook aan een sport? Zo ja, welke sport?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Speel je een muziekinstrument? Zo ja, welk muziekinstrument?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Wie is je grote idool?</a:t>
            </a:r>
          </a:p>
          <a:p>
            <a:pPr marL="0" lvl="0" indent="0">
              <a:buNone/>
            </a:pPr>
            <a:r>
              <a:rPr lang="nl-NL" sz="5200" dirty="0">
                <a:solidFill>
                  <a:prstClr val="white"/>
                </a:solidFill>
              </a:rPr>
              <a:t>•	Hoe ga je naar school?</a:t>
            </a:r>
          </a:p>
          <a:p>
            <a:pPr marL="0" lvl="0" indent="0">
              <a:buNone/>
            </a:pPr>
            <a:r>
              <a:rPr lang="nl-NL" sz="5200" dirty="0">
                <a:solidFill>
                  <a:prstClr val="white"/>
                </a:solidFill>
              </a:rPr>
              <a:t>•	Welke sociale media gebruik je?</a:t>
            </a:r>
          </a:p>
          <a:p>
            <a:pPr marL="0" lvl="0" indent="0">
              <a:buNone/>
            </a:pPr>
            <a:r>
              <a:rPr lang="nl-NL" sz="5200" dirty="0">
                <a:solidFill>
                  <a:prstClr val="white"/>
                </a:solidFill>
              </a:rPr>
              <a:t>•	Welke spelcomputer(s) gebruik je?</a:t>
            </a:r>
          </a:p>
          <a:p>
            <a:pPr marL="0" indent="0">
              <a:buNone/>
            </a:pPr>
            <a:endParaRPr lang="nl-NL" sz="5200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nl-NL" sz="52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sz="5200" b="1" dirty="0" smtClean="0">
                <a:solidFill>
                  <a:srgbClr val="FF0000"/>
                </a:solidFill>
              </a:rPr>
              <a:t>-	Jij en een avontuur/gebeurtenis:</a:t>
            </a:r>
          </a:p>
          <a:p>
            <a:pPr marL="0" indent="0">
              <a:buNone/>
            </a:pPr>
            <a:r>
              <a:rPr lang="nl-NL" sz="5200" dirty="0" smtClean="0">
                <a:solidFill>
                  <a:schemeClr val="bg1"/>
                </a:solidFill>
              </a:rPr>
              <a:t>•	Beschrijf een leuk(e)/niet zo leuk(e) avontuur/ gebeurtenis die je ooit heb meegemaakt. Probeer alles goed te beschrijven.</a:t>
            </a:r>
          </a:p>
          <a:p>
            <a:pPr marL="0" indent="0">
              <a:buNone/>
            </a:pPr>
            <a:endParaRPr lang="nl-NL" dirty="0" smtClean="0">
              <a:solidFill>
                <a:schemeClr val="bg1"/>
              </a:solidFill>
            </a:endParaRPr>
          </a:p>
          <a:p>
            <a:endParaRPr lang="nl-NL" dirty="0"/>
          </a:p>
        </p:txBody>
      </p:sp>
      <p:sp>
        <p:nvSpPr>
          <p:cNvPr id="4" name="Tijdelijke aanduiding voor inhoud 2"/>
          <p:cNvSpPr txBox="1">
            <a:spLocks/>
          </p:cNvSpPr>
          <p:nvPr/>
        </p:nvSpPr>
        <p:spPr>
          <a:xfrm>
            <a:off x="5004048" y="1492499"/>
            <a:ext cx="4464496" cy="42379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nl-NL" sz="1400" dirty="0" smtClean="0"/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1400" b="1" dirty="0" smtClean="0">
                <a:solidFill>
                  <a:srgbClr val="FF0000"/>
                </a:solidFill>
              </a:rPr>
              <a:t>-	Hoe zie je jezelf over 30 jaar?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1400" dirty="0" smtClean="0">
                <a:solidFill>
                  <a:schemeClr val="bg1"/>
                </a:solidFill>
              </a:rPr>
              <a:t>•	Wat is je grote droom?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1400" dirty="0" smtClean="0">
                <a:solidFill>
                  <a:schemeClr val="bg1"/>
                </a:solidFill>
              </a:rPr>
              <a:t>•	Hoe ziet je leven eruit?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1400" dirty="0" smtClean="0">
                <a:solidFill>
                  <a:schemeClr val="bg1"/>
                </a:solidFill>
              </a:rPr>
              <a:t>•	Wat is/zijn je toekomstwens(en)?</a:t>
            </a:r>
          </a:p>
          <a:p>
            <a:pPr marL="0" indent="0">
              <a:buNone/>
            </a:pPr>
            <a:r>
              <a:rPr lang="nl-NL" sz="1400" dirty="0" smtClean="0">
                <a:solidFill>
                  <a:prstClr val="white"/>
                </a:solidFill>
              </a:rPr>
              <a:t>•	Hoe verplaats je je? (fiets, vliegtuig enz.)</a:t>
            </a:r>
            <a:endParaRPr lang="nl-NL" sz="1400" dirty="0" smtClean="0">
              <a:solidFill>
                <a:schemeClr val="bg1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nl-NL" sz="1400" dirty="0" smtClean="0"/>
          </a:p>
          <a:p>
            <a:pPr marL="0" indent="0">
              <a:buFont typeface="Arial" panose="020B0604020202020204" pitchFamily="34" charset="0"/>
              <a:buNone/>
            </a:pPr>
            <a:endParaRPr lang="nl-NL" sz="1400" dirty="0">
              <a:solidFill>
                <a:schemeClr val="bg1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nl-NL" sz="1400" dirty="0" smtClean="0">
              <a:solidFill>
                <a:schemeClr val="bg1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nl-NL" sz="1400" dirty="0">
              <a:solidFill>
                <a:schemeClr val="bg1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nl-NL" sz="1400" dirty="0" smtClean="0">
              <a:solidFill>
                <a:schemeClr val="bg1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endParaRPr lang="nl-NL" sz="1400" dirty="0">
              <a:solidFill>
                <a:schemeClr val="bg1"/>
              </a:solidFill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nl-NL" sz="1400" b="1" dirty="0" smtClean="0">
                <a:solidFill>
                  <a:schemeClr val="bg1"/>
                </a:solidFill>
              </a:rPr>
              <a:t>Beschrijf het duidelijk en leg alles uit.  Wat vind je? Waarom vind je iets? Waarom is iets leuk? Geef voorbeelden.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6878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</TotalTime>
  <Words>258</Words>
  <Application>Microsoft Office PowerPoint</Application>
  <PresentationFormat>Diavoorstelling (4:3)</PresentationFormat>
  <Paragraphs>69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Kantoorthema</vt:lpstr>
      <vt:lpstr>Creatief schrijven</vt:lpstr>
      <vt:lpstr>Programma</vt:lpstr>
      <vt:lpstr>Inkomopdracht</vt:lpstr>
      <vt:lpstr>Creatief verhaal schrijven: tijdcapsule</vt:lpstr>
      <vt:lpstr>Opstappunten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Tom</dc:creator>
  <cp:lastModifiedBy>Tom</cp:lastModifiedBy>
  <cp:revision>12</cp:revision>
  <dcterms:created xsi:type="dcterms:W3CDTF">2015-12-08T17:39:43Z</dcterms:created>
  <dcterms:modified xsi:type="dcterms:W3CDTF">2016-03-16T08:58:45Z</dcterms:modified>
</cp:coreProperties>
</file>

<file path=docProps/thumbnail.jpeg>
</file>