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2-3-2013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2-3-2013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2-3-2013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rgbClr val="03D4A8">
                <a:alpha val="56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Temperatuur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BOL basisjaar 2013</a:t>
            </a:r>
          </a:p>
          <a:p>
            <a:endParaRPr lang="nl-NL" dirty="0" smtClean="0"/>
          </a:p>
          <a:p>
            <a:r>
              <a:rPr lang="nl-NL" sz="1000" dirty="0" smtClean="0"/>
              <a:t>E. Flink</a:t>
            </a:r>
            <a:endParaRPr lang="nl-NL" sz="1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Koude rilling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u="sng" dirty="0" smtClean="0"/>
              <a:t>Fase 1:</a:t>
            </a:r>
            <a:r>
              <a:rPr lang="nl-NL" dirty="0" smtClean="0"/>
              <a:t> koude stadium:</a:t>
            </a:r>
          </a:p>
          <a:p>
            <a:r>
              <a:rPr lang="nl-NL" dirty="0" smtClean="0"/>
              <a:t>Rillen</a:t>
            </a:r>
          </a:p>
          <a:p>
            <a:r>
              <a:rPr lang="nl-NL" dirty="0" smtClean="0"/>
              <a:t>Klappertanden</a:t>
            </a:r>
          </a:p>
          <a:p>
            <a:r>
              <a:rPr lang="nl-NL" dirty="0" smtClean="0"/>
              <a:t>Schudden </a:t>
            </a:r>
          </a:p>
          <a:p>
            <a:r>
              <a:rPr lang="nl-NL" dirty="0" smtClean="0"/>
              <a:t>10 – 30 minuten</a:t>
            </a:r>
          </a:p>
          <a:p>
            <a:r>
              <a:rPr lang="nl-NL" dirty="0" smtClean="0"/>
              <a:t>Daarna diepe slaap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Actie:</a:t>
            </a:r>
            <a:r>
              <a:rPr lang="nl-NL" dirty="0" smtClean="0"/>
              <a:t> warmte toevoer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Koude rilling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Fase 2:</a:t>
            </a:r>
            <a:r>
              <a:rPr lang="nl-NL" dirty="0" smtClean="0"/>
              <a:t> warmte stadium:</a:t>
            </a:r>
          </a:p>
          <a:p>
            <a:r>
              <a:rPr lang="nl-NL" dirty="0" smtClean="0"/>
              <a:t>Acute temperatuurstijging</a:t>
            </a:r>
          </a:p>
          <a:p>
            <a:r>
              <a:rPr lang="nl-NL" dirty="0" smtClean="0"/>
              <a:t>Onrustig, angstig</a:t>
            </a:r>
          </a:p>
          <a:p>
            <a:r>
              <a:rPr lang="nl-NL" dirty="0" smtClean="0"/>
              <a:t>Rode wangen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Actie:</a:t>
            </a:r>
            <a:r>
              <a:rPr lang="nl-NL" dirty="0" smtClean="0"/>
              <a:t> temperaturen, HA en AH observeren, geruststellen, extra drinken, </a:t>
            </a:r>
            <a:r>
              <a:rPr lang="nl-NL" dirty="0" err="1" smtClean="0"/>
              <a:t>afwassingen</a:t>
            </a:r>
            <a:r>
              <a:rPr lang="nl-NL" dirty="0" smtClean="0"/>
              <a:t>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Koude rilling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u="sng" dirty="0" smtClean="0"/>
              <a:t>Fase 3:</a:t>
            </a:r>
            <a:r>
              <a:rPr lang="nl-NL" dirty="0" smtClean="0"/>
              <a:t> transpiratie stadium:</a:t>
            </a:r>
          </a:p>
          <a:p>
            <a:r>
              <a:rPr lang="nl-NL" dirty="0" smtClean="0"/>
              <a:t>Lichaamstemperatuur gaat dalen</a:t>
            </a:r>
          </a:p>
          <a:p>
            <a:r>
              <a:rPr lang="nl-NL" dirty="0" smtClean="0"/>
              <a:t>Transpireren</a:t>
            </a:r>
          </a:p>
          <a:p>
            <a:r>
              <a:rPr lang="nl-NL" dirty="0" smtClean="0"/>
              <a:t>Bleek </a:t>
            </a:r>
          </a:p>
          <a:p>
            <a:r>
              <a:rPr lang="nl-NL" dirty="0" smtClean="0"/>
              <a:t>Snelle AH</a:t>
            </a:r>
          </a:p>
          <a:p>
            <a:r>
              <a:rPr lang="nl-NL" dirty="0" smtClean="0"/>
              <a:t>Klam zweet op voorhoofd</a:t>
            </a:r>
          </a:p>
          <a:p>
            <a:pPr>
              <a:buNone/>
            </a:pPr>
            <a:r>
              <a:rPr lang="nl-NL" u="sng" dirty="0" smtClean="0"/>
              <a:t>Actie:</a:t>
            </a:r>
            <a:r>
              <a:rPr lang="nl-NL" dirty="0" smtClean="0"/>
              <a:t> let op collaps gevaar, wassen, schone kleding, slapen, extra vocht.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Voorzorg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Op hoogte van eerdere waarden.</a:t>
            </a:r>
          </a:p>
          <a:p>
            <a:pPr marL="514350" indent="-514350">
              <a:buAutoNum type="arabicPeriod"/>
            </a:pPr>
            <a:r>
              <a:rPr lang="nl-NL" dirty="0" smtClean="0"/>
              <a:t>Inschatten verwachte waarden.</a:t>
            </a:r>
          </a:p>
          <a:p>
            <a:pPr marL="514350" indent="-514350">
              <a:buAutoNum type="arabicPeriod"/>
            </a:pPr>
            <a:r>
              <a:rPr lang="nl-NL" dirty="0" smtClean="0"/>
              <a:t>Op hoogte gebruikswijze thermometer.</a:t>
            </a:r>
          </a:p>
          <a:p>
            <a:pPr marL="514350" indent="-514350">
              <a:buAutoNum type="arabicPeriod"/>
            </a:pPr>
            <a:r>
              <a:rPr lang="nl-NL" dirty="0" smtClean="0"/>
              <a:t>Hygiënische maatregelen.</a:t>
            </a:r>
          </a:p>
          <a:p>
            <a:pPr marL="514350" indent="-514350">
              <a:buAutoNum type="arabicPeriod"/>
            </a:pPr>
            <a:r>
              <a:rPr lang="nl-NL" dirty="0" smtClean="0"/>
              <a:t>Instructie aan </a:t>
            </a:r>
            <a:r>
              <a:rPr lang="nl-NL" dirty="0" err="1" smtClean="0"/>
              <a:t>zv</a:t>
            </a:r>
            <a:r>
              <a:rPr lang="nl-NL" dirty="0" smtClean="0"/>
              <a:t>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Rapporteren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observatielijst: T, HA, AH.</a:t>
            </a:r>
          </a:p>
          <a:p>
            <a:r>
              <a:rPr lang="nl-NL" dirty="0" smtClean="0"/>
              <a:t>Noteren in rapportage met toestand van de </a:t>
            </a:r>
            <a:r>
              <a:rPr lang="nl-NL" dirty="0" err="1" smtClean="0"/>
              <a:t>zv</a:t>
            </a:r>
            <a:r>
              <a:rPr lang="nl-NL" dirty="0" smtClean="0"/>
              <a:t>. </a:t>
            </a:r>
          </a:p>
          <a:p>
            <a:r>
              <a:rPr lang="nl-NL" dirty="0" smtClean="0"/>
              <a:t>Noteren van gedane acties.</a:t>
            </a:r>
          </a:p>
          <a:p>
            <a:r>
              <a:rPr lang="nl-NL" dirty="0" smtClean="0"/>
              <a:t>Welk resultaat dat opgeleverd heeft.</a:t>
            </a:r>
          </a:p>
          <a:p>
            <a:r>
              <a:rPr lang="nl-NL" dirty="0" smtClean="0"/>
              <a:t>Temperatuurlijst: </a:t>
            </a:r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blauw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Zorgverlening: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Bedrust </a:t>
            </a:r>
          </a:p>
          <a:p>
            <a:r>
              <a:rPr lang="nl-NL" dirty="0" smtClean="0"/>
              <a:t>Omgevingstemperatuur</a:t>
            </a:r>
          </a:p>
          <a:p>
            <a:r>
              <a:rPr lang="nl-NL" dirty="0" smtClean="0"/>
              <a:t>Licht </a:t>
            </a:r>
          </a:p>
          <a:p>
            <a:r>
              <a:rPr lang="nl-NL" dirty="0" smtClean="0"/>
              <a:t>Voeding /vocht</a:t>
            </a:r>
          </a:p>
          <a:p>
            <a:r>
              <a:rPr lang="nl-NL" dirty="0" smtClean="0"/>
              <a:t>Mondverzorging </a:t>
            </a:r>
          </a:p>
          <a:p>
            <a:r>
              <a:rPr lang="nl-NL" dirty="0" smtClean="0"/>
              <a:t>Hygiëne</a:t>
            </a:r>
          </a:p>
          <a:p>
            <a:r>
              <a:rPr lang="nl-NL" dirty="0" smtClean="0"/>
              <a:t>Koortswerende middelen</a:t>
            </a:r>
          </a:p>
          <a:p>
            <a:r>
              <a:rPr lang="nl-NL" dirty="0" smtClean="0"/>
              <a:t>Preventieve maatregelen</a:t>
            </a:r>
          </a:p>
          <a:p>
            <a:r>
              <a:rPr lang="nl-NL" dirty="0" smtClean="0"/>
              <a:t>Psychische aspecten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Verdiepen/observeren: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Vochtbalans</a:t>
            </a:r>
          </a:p>
          <a:p>
            <a:r>
              <a:rPr lang="nl-NL" dirty="0" smtClean="0"/>
              <a:t>Stomatitis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Huiswerk: </a:t>
            </a:r>
          </a:p>
          <a:p>
            <a:pPr>
              <a:buNone/>
            </a:pPr>
            <a:r>
              <a:rPr lang="nl-NL" dirty="0" smtClean="0"/>
              <a:t>1.11 :  5, 6, 8, 9</a:t>
            </a:r>
          </a:p>
          <a:p>
            <a:pPr>
              <a:buNone/>
            </a:pPr>
            <a:r>
              <a:rPr lang="nl-NL" dirty="0" smtClean="0"/>
              <a:t>1.12:  22 t/m </a:t>
            </a:r>
            <a:r>
              <a:rPr lang="nl-NL" dirty="0" smtClean="0"/>
              <a:t>34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Dus alle opdrachten van vitale functies af.</a:t>
            </a:r>
          </a:p>
          <a:p>
            <a:pPr>
              <a:buNone/>
            </a:pPr>
            <a:r>
              <a:rPr lang="nl-NL" dirty="0" smtClean="0"/>
              <a:t>Volgende </a:t>
            </a:r>
            <a:r>
              <a:rPr lang="nl-NL" smtClean="0"/>
              <a:t>week nakijken.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Theorie:</a:t>
            </a:r>
          </a:p>
          <a:p>
            <a:r>
              <a:rPr lang="nl-NL" dirty="0" smtClean="0"/>
              <a:t>observeren en rapporteren.</a:t>
            </a:r>
          </a:p>
          <a:p>
            <a:r>
              <a:rPr lang="nl-NL" dirty="0" smtClean="0"/>
              <a:t>Afwijkende T observeren.</a:t>
            </a:r>
          </a:p>
          <a:p>
            <a:r>
              <a:rPr lang="nl-NL" dirty="0" smtClean="0"/>
              <a:t>Maatregelen treffen bij afwijkende waarden.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Praktijk:</a:t>
            </a:r>
          </a:p>
          <a:p>
            <a:r>
              <a:rPr lang="nl-NL" dirty="0" smtClean="0"/>
              <a:t>T opnemen en rapporteren.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Routine matig: voor/ na operatie, kraamzorg.</a:t>
            </a:r>
          </a:p>
          <a:p>
            <a:r>
              <a:rPr lang="nl-NL" dirty="0" smtClean="0"/>
              <a:t>Bij redenen: vermoedden van koorts.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Thermometers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Kwik </a:t>
            </a:r>
          </a:p>
          <a:p>
            <a:r>
              <a:rPr lang="nl-NL" dirty="0" smtClean="0"/>
              <a:t>Elektronisch </a:t>
            </a:r>
          </a:p>
          <a:p>
            <a:r>
              <a:rPr lang="nl-NL" dirty="0" smtClean="0"/>
              <a:t>Oor </a:t>
            </a:r>
          </a:p>
          <a:p>
            <a:r>
              <a:rPr lang="nl-NL" dirty="0" smtClean="0"/>
              <a:t>Voorhoofd </a:t>
            </a:r>
          </a:p>
          <a:p>
            <a:r>
              <a:rPr lang="nl-NL" dirty="0" smtClean="0"/>
              <a:t>Mond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 opnemen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Rectaal </a:t>
            </a:r>
          </a:p>
          <a:p>
            <a:r>
              <a:rPr lang="nl-NL" dirty="0" smtClean="0"/>
              <a:t>Axillair   + 0,5° C.</a:t>
            </a:r>
          </a:p>
          <a:p>
            <a:r>
              <a:rPr lang="nl-NL" dirty="0" smtClean="0"/>
              <a:t>Oraal    + 0,3° C.</a:t>
            </a:r>
          </a:p>
          <a:p>
            <a:r>
              <a:rPr lang="nl-NL" dirty="0" err="1" smtClean="0"/>
              <a:t>Femoraal</a:t>
            </a:r>
            <a:r>
              <a:rPr lang="nl-NL" dirty="0" smtClean="0"/>
              <a:t>   + 0,5° C.</a:t>
            </a:r>
          </a:p>
          <a:p>
            <a:r>
              <a:rPr lang="nl-NL" dirty="0" err="1" smtClean="0"/>
              <a:t>Intra-auraal</a:t>
            </a:r>
            <a:r>
              <a:rPr lang="nl-NL" dirty="0" smtClean="0"/>
              <a:t>/ </a:t>
            </a:r>
            <a:r>
              <a:rPr lang="nl-NL" dirty="0" err="1" smtClean="0"/>
              <a:t>tympanisch</a:t>
            </a:r>
            <a:endParaRPr lang="nl-NL" dirty="0" smtClean="0"/>
          </a:p>
          <a:p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Waarden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Normaal  36° - 37,5° Celsius</a:t>
            </a:r>
          </a:p>
          <a:p>
            <a:pPr>
              <a:buNone/>
            </a:pPr>
            <a:r>
              <a:rPr lang="nl-NL" dirty="0" smtClean="0"/>
              <a:t>Verhoging 37,6˚ - 38˚ C.</a:t>
            </a:r>
          </a:p>
          <a:p>
            <a:pPr>
              <a:buNone/>
            </a:pPr>
            <a:r>
              <a:rPr lang="nl-NL" dirty="0" smtClean="0"/>
              <a:t>Koorts  &gt; 38˚ C.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‘s Morgens lager dan ‘s avonds -&gt; stofwisseling</a:t>
            </a:r>
          </a:p>
          <a:p>
            <a:pPr>
              <a:buNone/>
            </a:pPr>
            <a:r>
              <a:rPr lang="nl-NL" dirty="0" smtClean="0"/>
              <a:t>Daarom meet je 2x </a:t>
            </a:r>
            <a:r>
              <a:rPr lang="nl-NL" dirty="0" err="1" smtClean="0"/>
              <a:t>dgs</a:t>
            </a:r>
            <a:r>
              <a:rPr lang="nl-NL" dirty="0" smtClean="0"/>
              <a:t>.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Stofwisseling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Oiv</a:t>
            </a:r>
            <a:r>
              <a:rPr lang="nl-NL" dirty="0" smtClean="0"/>
              <a:t> schildklierhormoon.</a:t>
            </a:r>
          </a:p>
          <a:p>
            <a:r>
              <a:rPr lang="nl-NL" dirty="0" smtClean="0"/>
              <a:t>In cel lichaam verbranding: warmte bij vrij</a:t>
            </a:r>
          </a:p>
          <a:p>
            <a:r>
              <a:rPr lang="nl-NL" dirty="0" smtClean="0"/>
              <a:t>Lichaam moet warmte weer kwijt</a:t>
            </a:r>
          </a:p>
          <a:p>
            <a:pPr>
              <a:buNone/>
            </a:pPr>
            <a:r>
              <a:rPr lang="nl-NL" dirty="0" smtClean="0"/>
              <a:t>    Doet dit door:</a:t>
            </a:r>
          </a:p>
          <a:p>
            <a:pPr lvl="1">
              <a:buFontTx/>
              <a:buChar char="-"/>
            </a:pPr>
            <a:r>
              <a:rPr lang="nl-NL" dirty="0" smtClean="0"/>
              <a:t>Via huid</a:t>
            </a:r>
          </a:p>
          <a:p>
            <a:pPr lvl="1">
              <a:buFontTx/>
              <a:buChar char="-"/>
            </a:pPr>
            <a:r>
              <a:rPr lang="nl-NL" dirty="0" smtClean="0"/>
              <a:t>Uitademinglucht</a:t>
            </a:r>
          </a:p>
          <a:p>
            <a:pPr lvl="1">
              <a:buFontTx/>
              <a:buChar char="-"/>
            </a:pPr>
            <a:r>
              <a:rPr lang="nl-NL" dirty="0" smtClean="0"/>
              <a:t>Uitscheiding urine/ontlasting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Koortsverschijnselen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Met 2 personen samen noteren. 5 minuten.</a:t>
            </a:r>
          </a:p>
          <a:p>
            <a:r>
              <a:rPr lang="nl-NL" dirty="0" smtClean="0"/>
              <a:t>T  omhoog: koud, rillerig, bleek.</a:t>
            </a:r>
          </a:p>
          <a:p>
            <a:r>
              <a:rPr lang="nl-NL" dirty="0" smtClean="0"/>
              <a:t>Koorts: warm, droog/heet aanvoelen, blozen, onrustig, transpireren.</a:t>
            </a:r>
          </a:p>
          <a:p>
            <a:r>
              <a:rPr lang="nl-NL" dirty="0" smtClean="0"/>
              <a:t>Algehele malaise</a:t>
            </a:r>
          </a:p>
          <a:p>
            <a:r>
              <a:rPr lang="nl-NL" dirty="0" smtClean="0"/>
              <a:t>Hoofdpijn </a:t>
            </a:r>
          </a:p>
          <a:p>
            <a:r>
              <a:rPr lang="nl-NL" dirty="0" smtClean="0"/>
              <a:t>Spierpijn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Koortsverschijnselen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Rusteloos-/slapeloosheid</a:t>
            </a:r>
          </a:p>
          <a:p>
            <a:r>
              <a:rPr lang="nl-NL" dirty="0" smtClean="0"/>
              <a:t>Geen eetlust, misselijk/ braakneiging</a:t>
            </a:r>
          </a:p>
          <a:p>
            <a:r>
              <a:rPr lang="nl-NL" dirty="0" smtClean="0"/>
              <a:t>Erge dorst, dorstgevoel.</a:t>
            </a:r>
          </a:p>
          <a:p>
            <a:r>
              <a:rPr lang="nl-NL" dirty="0" smtClean="0"/>
              <a:t>Hoge HA en AH.</a:t>
            </a:r>
          </a:p>
          <a:p>
            <a:r>
              <a:rPr lang="nl-NL" dirty="0" smtClean="0"/>
              <a:t>Up is gering.</a:t>
            </a:r>
          </a:p>
          <a:p>
            <a:r>
              <a:rPr lang="nl-NL" dirty="0" smtClean="0"/>
              <a:t>Branderige ogen, koortslip.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408</Words>
  <Application>Microsoft Office PowerPoint</Application>
  <PresentationFormat>Diavoorstelling (4:3)</PresentationFormat>
  <Paragraphs>112</Paragraphs>
  <Slides>17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Office-thema</vt:lpstr>
      <vt:lpstr>Temperatuur</vt:lpstr>
      <vt:lpstr>Doel van de les:</vt:lpstr>
      <vt:lpstr>Observatie </vt:lpstr>
      <vt:lpstr>Thermometers </vt:lpstr>
      <vt:lpstr>T opnemen</vt:lpstr>
      <vt:lpstr> Waarden</vt:lpstr>
      <vt:lpstr>Stofwisseling </vt:lpstr>
      <vt:lpstr>Koortsverschijnselen </vt:lpstr>
      <vt:lpstr>Koortsverschijnselen </vt:lpstr>
      <vt:lpstr>Koude rilling</vt:lpstr>
      <vt:lpstr>Koude rilling</vt:lpstr>
      <vt:lpstr>Koude rilling</vt:lpstr>
      <vt:lpstr>Voorzorg </vt:lpstr>
      <vt:lpstr>Rapporteren </vt:lpstr>
      <vt:lpstr>Zorgverlening:</vt:lpstr>
      <vt:lpstr>Verdiepen/observeren:</vt:lpstr>
      <vt:lpstr>Vragen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cp:lastModifiedBy>Esther Scheltens</cp:lastModifiedBy>
  <cp:revision>21</cp:revision>
  <dcterms:modified xsi:type="dcterms:W3CDTF">2013-03-02T13:41:21Z</dcterms:modified>
</cp:coreProperties>
</file>