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53" d="100"/>
          <a:sy n="53" d="100"/>
        </p:scale>
        <p:origin x="-104" y="-6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0A98AF03-7270-45C2-A683-C5E353EF01A5}" type="datetime4">
              <a:rPr lang="en-US" smtClean="0"/>
              <a:pPr/>
              <a:t>maart 9, 2016</a:t>
            </a:fld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B5AFD-D735-4504-A039-ADEBB6448D55}" type="datetime4">
              <a:rPr lang="en-US" smtClean="0"/>
              <a:pPr/>
              <a:t>maart 9,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nl-NL" smtClean="0"/>
              <a:t>Titelstijl van model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C8118-FB93-4E87-B380-0175F2FE2167}" type="datetime4">
              <a:rPr lang="en-US" smtClean="0"/>
              <a:pPr/>
              <a:t>maart 9,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3482-8E69-40F7-BCAD-5662A6CADB27}" type="datetime4">
              <a:rPr lang="en-US" smtClean="0"/>
              <a:pPr/>
              <a:t>maart 9,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7EAE1-CAAC-4AEF-919E-158692B1E55E}" type="datetime4">
              <a:rPr lang="en-US" smtClean="0"/>
              <a:pPr/>
              <a:t>maart 9,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5A706-D8F2-4D1A-855A-CADC92600C26}" type="datetime4">
              <a:rPr lang="en-US" smtClean="0"/>
              <a:pPr/>
              <a:t>maart 9, 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Titelstijl van model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4F123-1704-49AC-9D15-C4B1462B8014}" type="datetime4">
              <a:rPr lang="en-US" smtClean="0"/>
              <a:pPr/>
              <a:t>maart 9, 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27EC2-47FB-48A1-8644-C8A81DDAA119}" type="datetime4">
              <a:rPr lang="en-US" smtClean="0"/>
              <a:pPr/>
              <a:t>maart 9, 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EC3ED-7435-49F9-84C8-03CCA2F8DEDB}" type="datetime4">
              <a:rPr lang="en-US" smtClean="0"/>
              <a:pPr/>
              <a:t>maart 9, 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49BF1-FCD3-4395-8FF6-0047AF66228E}" type="datetime4">
              <a:rPr lang="en-US" smtClean="0"/>
              <a:pPr/>
              <a:t>maart 9, 2016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Titelstijl van model bewerken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Titelstijl van model bewerken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61222-2C8B-4501-BE87-6797EC025925}" type="datetime4">
              <a:rPr lang="en-US" smtClean="0"/>
              <a:pPr/>
              <a:t>maart 9, 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16C01193-8287-4834-A286-6B880643E934}" type="datetime4">
              <a:rPr lang="en-US" smtClean="0"/>
              <a:pPr/>
              <a:t>maart 9,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bioplek.org/animaties/spieren_botten/botten.html" TargetMode="External"/><Relationship Id="rId3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youtube.com/watch?v=7Pu7bHEtWiY" TargetMode="External"/><Relationship Id="rId3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schooltv.nl/video/kniegewricht-pas-op-je-knie-kan-alleen-buigen-en-strekken/%23q=gewrichten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Thema 4</a:t>
            </a:r>
            <a:endParaRPr lang="nl-NL" dirty="0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Basisstof 3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855775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Huiswerk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Opdrachten maken behorende bij basisstof 3 </a:t>
            </a:r>
            <a:r>
              <a:rPr lang="nl-NL" dirty="0" smtClean="0">
                <a:sym typeface="Wingdings"/>
              </a:rPr>
              <a:t> zie het arrangement</a:t>
            </a:r>
          </a:p>
          <a:p>
            <a:endParaRPr lang="nl-NL" dirty="0">
              <a:sym typeface="Wingdings"/>
            </a:endParaRPr>
          </a:p>
          <a:p>
            <a:r>
              <a:rPr lang="nl-NL" dirty="0" smtClean="0">
                <a:sym typeface="Wingdings"/>
              </a:rPr>
              <a:t>Voor volgende les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006501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Terug halen basisstof 2 (10 min)</a:t>
            </a:r>
          </a:p>
          <a:p>
            <a:r>
              <a:rPr lang="nl-NL" dirty="0"/>
              <a:t>Uitleg basisstof 3 (15 min)</a:t>
            </a:r>
          </a:p>
          <a:p>
            <a:r>
              <a:rPr lang="nl-NL" dirty="0" err="1"/>
              <a:t>Zelfstandigwerken</a:t>
            </a:r>
            <a:r>
              <a:rPr lang="nl-NL" dirty="0"/>
              <a:t> (15 min)</a:t>
            </a:r>
          </a:p>
          <a:p>
            <a:r>
              <a:rPr lang="nl-NL" dirty="0"/>
              <a:t>Les afsluiten (5 min)</a:t>
            </a:r>
          </a:p>
        </p:txBody>
      </p:sp>
    </p:spTree>
    <p:extLst>
      <p:ext uri="{BB962C8B-B14F-4D97-AF65-F5344CB8AC3E}">
        <p14:creationId xmlns:p14="http://schemas.microsoft.com/office/powerpoint/2010/main" val="22264630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Leerdoelen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Aan het einde van de les benoemen leerlingen de twee typen gewrichten</a:t>
            </a:r>
          </a:p>
          <a:p>
            <a:endParaRPr lang="nl-NL" dirty="0"/>
          </a:p>
          <a:p>
            <a:r>
              <a:rPr lang="nl-NL" dirty="0"/>
              <a:t>Aan het einde van de les benoemen leerlingen van elk gewricht waar je deze aan treft in het lichaam</a:t>
            </a:r>
          </a:p>
        </p:txBody>
      </p:sp>
    </p:spTree>
    <p:extLst>
      <p:ext uri="{BB962C8B-B14F-4D97-AF65-F5344CB8AC3E}">
        <p14:creationId xmlns:p14="http://schemas.microsoft.com/office/powerpoint/2010/main" val="8088046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Even terug halen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5700" y="2431800"/>
            <a:ext cx="2273300" cy="3479800"/>
          </a:xfrm>
          <a:prstGeom prst="rect">
            <a:avLst/>
          </a:prstGeom>
        </p:spPr>
      </p:pic>
      <p:sp>
        <p:nvSpPr>
          <p:cNvPr id="5" name="Rechthoek 4"/>
          <p:cNvSpPr/>
          <p:nvPr/>
        </p:nvSpPr>
        <p:spPr>
          <a:xfrm>
            <a:off x="2257845" y="2572768"/>
            <a:ext cx="1042082" cy="34737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Rechthoek 5"/>
          <p:cNvSpPr/>
          <p:nvPr/>
        </p:nvSpPr>
        <p:spPr>
          <a:xfrm>
            <a:off x="2267512" y="3713024"/>
            <a:ext cx="1042082" cy="347378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Rechthoek 6"/>
          <p:cNvSpPr/>
          <p:nvPr/>
        </p:nvSpPr>
        <p:spPr>
          <a:xfrm>
            <a:off x="2267512" y="4820713"/>
            <a:ext cx="1161487" cy="347378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Rechthoek 7"/>
          <p:cNvSpPr/>
          <p:nvPr/>
        </p:nvSpPr>
        <p:spPr>
          <a:xfrm>
            <a:off x="2386918" y="5287925"/>
            <a:ext cx="1042082" cy="347378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Rechthoek 8"/>
          <p:cNvSpPr/>
          <p:nvPr/>
        </p:nvSpPr>
        <p:spPr>
          <a:xfrm>
            <a:off x="2346404" y="5737911"/>
            <a:ext cx="1042082" cy="347378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Tekstvak 9"/>
          <p:cNvSpPr txBox="1"/>
          <p:nvPr/>
        </p:nvSpPr>
        <p:spPr>
          <a:xfrm>
            <a:off x="4309444" y="2572768"/>
            <a:ext cx="28548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Hoe heten de volgende onderdelen ook alweer?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710510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Even oefenen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492" y="2323652"/>
            <a:ext cx="6777317" cy="1006521"/>
          </a:xfrm>
        </p:spPr>
        <p:txBody>
          <a:bodyPr/>
          <a:lstStyle/>
          <a:p>
            <a:r>
              <a:rPr lang="nl-NL" dirty="0" smtClean="0"/>
              <a:t>Klik op de onderstaande afbeelding </a:t>
            </a:r>
            <a:r>
              <a:rPr lang="nl-NL" dirty="0" smtClean="0">
                <a:sym typeface="Wingdings"/>
              </a:rPr>
              <a:t> klik vervolgens op oefenen</a:t>
            </a:r>
            <a:endParaRPr lang="nl-NL" dirty="0"/>
          </a:p>
        </p:txBody>
      </p:sp>
      <p:pic>
        <p:nvPicPr>
          <p:cNvPr id="4" name="Afbeelding 3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7293" y="3330173"/>
            <a:ext cx="2857500" cy="297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26360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Je gewrichten BS 3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492" y="2323653"/>
            <a:ext cx="6777317" cy="824460"/>
          </a:xfrm>
        </p:spPr>
        <p:txBody>
          <a:bodyPr/>
          <a:lstStyle/>
          <a:p>
            <a:r>
              <a:rPr lang="nl-NL" dirty="0" smtClean="0"/>
              <a:t>Bekijk de onderstaande video door op de afbeelding te klikken</a:t>
            </a:r>
            <a:endParaRPr lang="nl-NL" dirty="0"/>
          </a:p>
        </p:txBody>
      </p:sp>
      <p:pic>
        <p:nvPicPr>
          <p:cNvPr id="4" name="Afbeelding 3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9870" y="3148113"/>
            <a:ext cx="3451177" cy="3157043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1215763" y="3419501"/>
            <a:ext cx="25183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- Een gewricht wordt meestal gevormd door twee botten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788148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490" y="712853"/>
            <a:ext cx="7024744" cy="1143000"/>
          </a:xfrm>
        </p:spPr>
        <p:txBody>
          <a:bodyPr/>
          <a:lstStyle/>
          <a:p>
            <a:r>
              <a:rPr lang="nl-NL" dirty="0" smtClean="0"/>
              <a:t>Kogel- of scharniergewricht</a:t>
            </a:r>
            <a:endParaRPr lang="nl-NL" dirty="0"/>
          </a:p>
        </p:txBody>
      </p:sp>
      <p:pic>
        <p:nvPicPr>
          <p:cNvPr id="6" name="Afbeelding 5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0" y="2170664"/>
            <a:ext cx="3505200" cy="15240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6443" y="2170664"/>
            <a:ext cx="2946400" cy="1524000"/>
          </a:xfrm>
          <a:prstGeom prst="rect">
            <a:avLst/>
          </a:prstGeom>
        </p:spPr>
      </p:pic>
      <p:sp>
        <p:nvSpPr>
          <p:cNvPr id="8" name="Tekstvak 7"/>
          <p:cNvSpPr txBox="1"/>
          <p:nvPr/>
        </p:nvSpPr>
        <p:spPr>
          <a:xfrm>
            <a:off x="1237473" y="4059979"/>
            <a:ext cx="6635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Scharniergewricht 		Kogelgewricht</a:t>
            </a:r>
            <a:endParaRPr lang="nl-NL" dirty="0"/>
          </a:p>
        </p:txBody>
      </p:sp>
      <p:sp>
        <p:nvSpPr>
          <p:cNvPr id="9" name="Tekstvak 8"/>
          <p:cNvSpPr txBox="1"/>
          <p:nvPr/>
        </p:nvSpPr>
        <p:spPr>
          <a:xfrm>
            <a:off x="1530558" y="5264947"/>
            <a:ext cx="6365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Bekijk het filmpje die onder het scharnier gewricht staat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361977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Zelfstandig 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- Overleggen met je buurman of buurvrouw</a:t>
            </a:r>
          </a:p>
          <a:p>
            <a:endParaRPr lang="nl-NL" dirty="0"/>
          </a:p>
          <a:p>
            <a:r>
              <a:rPr lang="nl-NL" dirty="0"/>
              <a:t>- Maken de opdrachten behorende bij </a:t>
            </a:r>
            <a:r>
              <a:rPr lang="nl-NL" dirty="0" err="1"/>
              <a:t>basissof</a:t>
            </a:r>
            <a:r>
              <a:rPr lang="nl-NL" dirty="0"/>
              <a:t> 3 (zie het arrangement)</a:t>
            </a:r>
          </a:p>
        </p:txBody>
      </p:sp>
    </p:spTree>
    <p:extLst>
      <p:ext uri="{BB962C8B-B14F-4D97-AF65-F5344CB8AC3E}">
        <p14:creationId xmlns:p14="http://schemas.microsoft.com/office/powerpoint/2010/main" val="26956815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200" dirty="0" smtClean="0"/>
              <a:t>Terug komend op de leerdoelen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- Welke 2 gewrichten zijn er?</a:t>
            </a:r>
          </a:p>
          <a:p>
            <a:endParaRPr lang="nl-NL" dirty="0"/>
          </a:p>
          <a:p>
            <a:r>
              <a:rPr lang="nl-NL" dirty="0"/>
              <a:t>- Waar komen deze 2 gewrichten voor?</a:t>
            </a:r>
          </a:p>
        </p:txBody>
      </p:sp>
    </p:spTree>
    <p:extLst>
      <p:ext uri="{BB962C8B-B14F-4D97-AF65-F5344CB8AC3E}">
        <p14:creationId xmlns:p14="http://schemas.microsoft.com/office/powerpoint/2010/main" val="32052446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Austin.thmx</Template>
  <TotalTime>33</TotalTime>
  <Words>179</Words>
  <Application>Microsoft Macintosh PowerPoint</Application>
  <PresentationFormat>Diavoorstelling (4:3)</PresentationFormat>
  <Paragraphs>33</Paragraphs>
  <Slides>10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1" baseType="lpstr">
      <vt:lpstr>Austin</vt:lpstr>
      <vt:lpstr>Thema 4</vt:lpstr>
      <vt:lpstr>Planning</vt:lpstr>
      <vt:lpstr>Leerdoelen</vt:lpstr>
      <vt:lpstr>Even terug halen</vt:lpstr>
      <vt:lpstr>Even oefenen</vt:lpstr>
      <vt:lpstr>Je gewrichten BS 3</vt:lpstr>
      <vt:lpstr>Kogel- of scharniergewricht</vt:lpstr>
      <vt:lpstr>Zelfstandig werken</vt:lpstr>
      <vt:lpstr>Terug komend op de leerdoelen</vt:lpstr>
      <vt:lpstr>Huiswerk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Thema 4</dc:title>
  <dc:creator>Quinten Struik</dc:creator>
  <cp:lastModifiedBy>Quinten Struik</cp:lastModifiedBy>
  <cp:revision>4</cp:revision>
  <dcterms:created xsi:type="dcterms:W3CDTF">2016-03-08T12:29:57Z</dcterms:created>
  <dcterms:modified xsi:type="dcterms:W3CDTF">2016-03-09T13:17:47Z</dcterms:modified>
</cp:coreProperties>
</file>