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1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61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1</a:t>
            </a:r>
          </a:p>
        </p:txBody>
      </p:sp>
    </p:spTree>
    <p:extLst>
      <p:ext uri="{BB962C8B-B14F-4D97-AF65-F5344CB8AC3E}">
        <p14:creationId xmlns:p14="http://schemas.microsoft.com/office/powerpoint/2010/main" val="4157598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Lesindeling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Uitleg vak</a:t>
            </a:r>
          </a:p>
          <a:p>
            <a:r>
              <a:rPr lang="nl-NL" dirty="0"/>
              <a:t>Alfabet maken</a:t>
            </a:r>
          </a:p>
          <a:p>
            <a:r>
              <a:rPr lang="nl-NL" dirty="0"/>
              <a:t>Vragen maken over hoofdstuk 1 en nabespreken</a:t>
            </a:r>
          </a:p>
          <a:p>
            <a:r>
              <a:rPr lang="nl-NL" dirty="0"/>
              <a:t>Film skelet bekijken</a:t>
            </a:r>
          </a:p>
        </p:txBody>
      </p:sp>
    </p:spTree>
    <p:extLst>
      <p:ext uri="{BB962C8B-B14F-4D97-AF65-F5344CB8AC3E}">
        <p14:creationId xmlns:p14="http://schemas.microsoft.com/office/powerpoint/2010/main" val="3460451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Uitleg vak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De komende 10 weken gaan we aan de slag met het vak anatomie &amp; fysiologie daarbij gebruiken we het boek ontwikkeling en omgeving.</a:t>
            </a:r>
          </a:p>
          <a:p>
            <a:r>
              <a:rPr lang="nl-NL" dirty="0"/>
              <a:t>Aan het einde van deze 10 weken hebben we hoofdstuk 1 behandeld en kennen jullie de basisbeginselen van anatomie &amp; fysiologie.</a:t>
            </a:r>
          </a:p>
          <a:p>
            <a:r>
              <a:rPr lang="nl-NL" dirty="0"/>
              <a:t>In week 4 gaan we kijken wat jullie eigen leervragen zijn.</a:t>
            </a:r>
          </a:p>
          <a:p>
            <a:r>
              <a:rPr lang="nl-NL" dirty="0"/>
              <a:t>Jullie worden beoordeeld op inzet, presentie en resultaat. </a:t>
            </a:r>
          </a:p>
          <a:p>
            <a:r>
              <a:rPr lang="nl-NL" dirty="0"/>
              <a:t>In week 9 krijgen jullie een kennistoets.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81647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Alfabet maken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Jullie gaan in een tweetal alle letters uit het alfabet opschrijven en bij elke letter een begrip bedenken. De begrippen moeten gaan over organen, lichaamsdelen, lichaamsstoffen. </a:t>
            </a:r>
          </a:p>
        </p:txBody>
      </p:sp>
    </p:spTree>
    <p:extLst>
      <p:ext uri="{BB962C8B-B14F-4D97-AF65-F5344CB8AC3E}">
        <p14:creationId xmlns:p14="http://schemas.microsoft.com/office/powerpoint/2010/main" val="3830755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 maken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nl-NL" dirty="0"/>
              <a:t>Jullie lezen paragraaf 1.1, 1,2 en 1,3.1  uit het boek Ontwikkeling en omgeving en maken de volgende vragen: </a:t>
            </a:r>
          </a:p>
          <a:p>
            <a:r>
              <a:rPr lang="nl-NL" dirty="0"/>
              <a:t>- Beschrijf in eigen woorden wat anatomie betekent.</a:t>
            </a:r>
          </a:p>
          <a:p>
            <a:r>
              <a:rPr lang="nl-NL" dirty="0"/>
              <a:t>- Beschrijf in eigen woorden wat fysiologie betekent. </a:t>
            </a:r>
          </a:p>
          <a:p>
            <a:r>
              <a:rPr lang="nl-NL" dirty="0"/>
              <a:t>- Schrijf in eigen woorden op wat een cel is en wat de functie is.</a:t>
            </a:r>
          </a:p>
          <a:p>
            <a:r>
              <a:rPr lang="nl-NL" dirty="0"/>
              <a:t>- Wat is de functie van het skelet? En waaruit bestaat het skelet?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147981"/>
      </p:ext>
    </p:extLst>
  </p:cSld>
  <p:clrMapOvr>
    <a:masterClrMapping/>
  </p:clrMapOvr>
</p:sld>
</file>

<file path=ppt/theme/theme1.xml><?xml version="1.0" encoding="utf-8"?>
<a:theme xmlns:a="http://schemas.openxmlformats.org/drawingml/2006/main" name="Druppel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TM04033925[[fn=Druppel]]</Template>
  <TotalTime>179</TotalTime>
  <Words>201</Words>
  <Application>Microsoft Office PowerPoint</Application>
  <PresentationFormat>Breedbeeld</PresentationFormat>
  <Paragraphs>21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Arial</vt:lpstr>
      <vt:lpstr>Tw Cen MT</vt:lpstr>
      <vt:lpstr>Druppel</vt:lpstr>
      <vt:lpstr>Anatomie en Fysiologie</vt:lpstr>
      <vt:lpstr>Lesindeling</vt:lpstr>
      <vt:lpstr>Uitleg vak</vt:lpstr>
      <vt:lpstr>Alfabet maken</vt:lpstr>
      <vt:lpstr>Vragen maken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Anatomie en Fysiologie</dc:title>
  <dc:creator>Anne Westera</dc:creator>
  <cp:lastModifiedBy>Sieger Rinzema</cp:lastModifiedBy>
  <cp:revision>7</cp:revision>
  <dcterms:created xsi:type="dcterms:W3CDTF">2016-09-12T14:01:33Z</dcterms:created>
  <dcterms:modified xsi:type="dcterms:W3CDTF">2017-01-17T13:43:40Z</dcterms:modified>
</cp:coreProperties>
</file>