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6" r:id="rId7"/>
    <p:sldId id="265" r:id="rId8"/>
    <p:sldId id="267" r:id="rId9"/>
    <p:sldId id="264" r:id="rId10"/>
    <p:sldId id="268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ULytfpp5Dc" TargetMode="External"/><Relationship Id="rId2" Type="http://schemas.openxmlformats.org/officeDocument/2006/relationships/hyperlink" Target="http://www.schooltv.nl/video/de-spijsvertering-de-weg-die-het-voedsel-in-het-lichaam-aflegt-van-mond-tot-einddar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415759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Lever en alvleesklier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Lever</a:t>
            </a:r>
            <a:r>
              <a:rPr lang="nl-NL" dirty="0"/>
              <a:t>:	bloedrijk orgaan aan begin spijsvertering. Eiwitten, vetten en koolhydraten uit voedsel wordt omgezet in bruikbare stoffen. Lever ontgift verder lichaam van giftige stoffen uit bijvoorbeeld medicijnen of overmatig alcoholgebruik.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Alvleesklier</a:t>
            </a:r>
            <a:r>
              <a:rPr lang="nl-NL" dirty="0"/>
              <a:t>:	produceert alvleesklier sap wat via twaalfvingerige darm wordt toegevoegd aan spijsvertering. Verder productie van insuline en glucagon (komt terug in latere les)</a:t>
            </a:r>
          </a:p>
        </p:txBody>
      </p:sp>
    </p:spTree>
    <p:extLst>
      <p:ext uri="{BB962C8B-B14F-4D97-AF65-F5344CB8AC3E}">
        <p14:creationId xmlns:p14="http://schemas.microsoft.com/office/powerpoint/2010/main" val="3707270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Koppeling naar eigen onderzoeksvragen</a:t>
            </a:r>
          </a:p>
          <a:p>
            <a:endParaRPr lang="nl-NL" dirty="0"/>
          </a:p>
          <a:p>
            <a:r>
              <a:rPr lang="nl-NL" dirty="0"/>
              <a:t>Oftewel: wat wil je leren van dit vak. Waarom heb je de kennis van dit </a:t>
            </a:r>
            <a:r>
              <a:rPr lang="nl-NL"/>
              <a:t>vak nodig voor </a:t>
            </a:r>
            <a:r>
              <a:rPr lang="nl-NL" dirty="0"/>
              <a:t>jouw </a:t>
            </a:r>
            <a:r>
              <a:rPr lang="nl-NL"/>
              <a:t>toekomstig beroep?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51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088574"/>
            <a:ext cx="10363826" cy="4436918"/>
          </a:xfrm>
        </p:spPr>
        <p:txBody>
          <a:bodyPr>
            <a:normAutofit/>
          </a:bodyPr>
          <a:lstStyle/>
          <a:p>
            <a:r>
              <a:rPr lang="nl-NL" dirty="0"/>
              <a:t>Uitleg vak (herhaling)</a:t>
            </a:r>
          </a:p>
          <a:p>
            <a:r>
              <a:rPr lang="nl-NL" dirty="0"/>
              <a:t>Terugblik vorige les</a:t>
            </a:r>
          </a:p>
          <a:p>
            <a:r>
              <a:rPr lang="nl-NL" dirty="0"/>
              <a:t>Toets vorige les</a:t>
            </a:r>
          </a:p>
          <a:p>
            <a:r>
              <a:rPr lang="nl-NL" dirty="0"/>
              <a:t>College ademhalingsstelsel</a:t>
            </a:r>
          </a:p>
          <a:p>
            <a:r>
              <a:rPr lang="nl-NL" dirty="0"/>
              <a:t>Bespreken huiswerkopdracht</a:t>
            </a:r>
          </a:p>
          <a:p>
            <a:r>
              <a:rPr lang="nl-NL" dirty="0"/>
              <a:t>College Spijsverteringsstelsel</a:t>
            </a:r>
          </a:p>
          <a:p>
            <a:r>
              <a:rPr lang="nl-NL" dirty="0"/>
              <a:t>Film</a:t>
            </a:r>
          </a:p>
          <a:p>
            <a:r>
              <a:rPr lang="nl-NL" dirty="0"/>
              <a:t>lever</a:t>
            </a:r>
          </a:p>
          <a:p>
            <a:r>
              <a:rPr lang="nl-NL" dirty="0"/>
              <a:t>Vooruitblik volgende week</a:t>
            </a:r>
          </a:p>
        </p:txBody>
      </p:sp>
    </p:spTree>
    <p:extLst>
      <p:ext uri="{BB962C8B-B14F-4D97-AF65-F5344CB8AC3E}">
        <p14:creationId xmlns:p14="http://schemas.microsoft.com/office/powerpoint/2010/main" val="3460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vak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60972"/>
          </a:xfrm>
        </p:spPr>
        <p:txBody>
          <a:bodyPr>
            <a:normAutofit/>
          </a:bodyPr>
          <a:lstStyle/>
          <a:p>
            <a:r>
              <a:rPr lang="nl-NL" dirty="0"/>
              <a:t>Deze10 weken gaan we aan de slag met het vak anatomie &amp; fysiologie. daarbij gebruiken we het boek ontwikkeling en omgeving.</a:t>
            </a:r>
          </a:p>
          <a:p>
            <a:r>
              <a:rPr lang="nl-NL" dirty="0"/>
              <a:t>Aan het einde van deze 10 weken hebben we hoofdstuk 1 behandeld en kennen jullie de basisbeginselen van anatomie &amp; fysiologie.</a:t>
            </a:r>
          </a:p>
          <a:p>
            <a:r>
              <a:rPr lang="nl-NL" dirty="0"/>
              <a:t>In week 4 en week 7 gaan we kijken wat jullie eigen leervragen zijn.</a:t>
            </a:r>
          </a:p>
          <a:p>
            <a:r>
              <a:rPr lang="nl-NL" dirty="0"/>
              <a:t>Jullie worden beoordeeld op inzet, presentie en resultaat. </a:t>
            </a:r>
          </a:p>
          <a:p>
            <a:r>
              <a:rPr lang="nl-NL" dirty="0"/>
              <a:t>In week 9 krijgen jullie een kennistoets. </a:t>
            </a:r>
          </a:p>
          <a:p>
            <a:r>
              <a:rPr lang="nl-NL" dirty="0"/>
              <a:t>Deze kennis vormt de basis voor het vak Ziektebeelden en pathologie in periode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64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/>
              <a:t>Vorige week hebben we het gehad over het skelet en de spieren gehad. </a:t>
            </a:r>
          </a:p>
          <a:p>
            <a:endParaRPr lang="nl-NL" dirty="0">
              <a:solidFill>
                <a:srgbClr val="7030A0"/>
              </a:solidFill>
            </a:endParaRPr>
          </a:p>
          <a:p>
            <a:r>
              <a:rPr lang="nl-NL" dirty="0"/>
              <a:t>Ook 	hebben we het gehad over het hart en de bloedsomloop</a:t>
            </a:r>
          </a:p>
          <a:p>
            <a:endParaRPr lang="nl-NL" dirty="0"/>
          </a:p>
          <a:p>
            <a:r>
              <a:rPr lang="nl-NL" dirty="0"/>
              <a:t>Om jullie kennis te toetsen heb ik een kleine </a:t>
            </a:r>
            <a:r>
              <a:rPr lang="nl-NL" dirty="0" err="1"/>
              <a:t>Kahoot</a:t>
            </a:r>
            <a:r>
              <a:rPr lang="nl-NL" dirty="0"/>
              <a:t> gemaakt:</a:t>
            </a:r>
          </a:p>
          <a:p>
            <a:endParaRPr lang="nl-NL" dirty="0"/>
          </a:p>
          <a:p>
            <a:r>
              <a:rPr lang="nl-NL" dirty="0"/>
              <a:t>Ga naar kahoot.it en vul de volgende code in:</a:t>
            </a:r>
            <a:endParaRPr lang="nl-NL" sz="4000" dirty="0"/>
          </a:p>
          <a:p>
            <a:endParaRPr lang="nl-NL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55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982183"/>
          </a:xfrm>
        </p:spPr>
        <p:txBody>
          <a:bodyPr/>
          <a:lstStyle/>
          <a:p>
            <a:r>
              <a:rPr lang="nl-NL" dirty="0"/>
              <a:t>Ademhalingssysteem</a:t>
            </a:r>
            <a:br>
              <a:rPr lang="nl-NL" dirty="0"/>
            </a:br>
            <a:br>
              <a:rPr lang="nl-NL" dirty="0"/>
            </a:br>
            <a:r>
              <a:rPr lang="nl-NL" sz="2000" dirty="0"/>
              <a:t>luchtpijp</a:t>
            </a:r>
            <a:br>
              <a:rPr lang="nl-NL" sz="2000" dirty="0"/>
            </a:br>
            <a:r>
              <a:rPr lang="nl-NL" sz="2000" dirty="0"/>
              <a:t>longen</a:t>
            </a:r>
            <a:br>
              <a:rPr lang="nl-NL" sz="2000" dirty="0"/>
            </a:br>
            <a:r>
              <a:rPr lang="nl-NL" sz="2000" dirty="0"/>
              <a:t>bronchiën</a:t>
            </a:r>
            <a:br>
              <a:rPr lang="nl-NL" sz="2000" dirty="0"/>
            </a:br>
            <a:r>
              <a:rPr lang="nl-NL" sz="2000" dirty="0" err="1"/>
              <a:t>bronchiolen</a:t>
            </a:r>
            <a:br>
              <a:rPr lang="nl-NL" sz="2000" dirty="0"/>
            </a:br>
            <a:r>
              <a:rPr lang="nl-NL" sz="2000" dirty="0"/>
              <a:t>longblaasjes</a:t>
            </a:r>
            <a:endParaRPr lang="nl-NL" dirty="0"/>
          </a:p>
        </p:txBody>
      </p:sp>
      <p:pic>
        <p:nvPicPr>
          <p:cNvPr id="4" name="Picture 2" descr="Afbeeldingsresultaat voor longen anatomie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81" y="114300"/>
            <a:ext cx="7262037" cy="67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0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Huiswerkopdracht vorige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20744"/>
          </a:xfrm>
        </p:spPr>
        <p:txBody>
          <a:bodyPr/>
          <a:lstStyle/>
          <a:p>
            <a:r>
              <a:rPr lang="nl-NL" dirty="0"/>
              <a:t>Afgelopen week hebben jullie van twee dagen bijgehouden wat jullie hebben gegeten en gedronken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Vergelijk in tweetallen wat jullie hebben gegeten (10 minuten)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793" y="3365851"/>
            <a:ext cx="1896020" cy="14265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173" y="3365851"/>
            <a:ext cx="1676545" cy="14265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100" y="3365851"/>
            <a:ext cx="2219136" cy="13909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832" y="3408527"/>
            <a:ext cx="1828959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6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spijsverteringssysteem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Mond</a:t>
            </a:r>
            <a:r>
              <a:rPr lang="nl-NL" dirty="0"/>
              <a:t> – door te kauwen maak je het voedsel kleiner. Door speeksel uit de speekselklieren wordt het voedsel zachter</a:t>
            </a:r>
          </a:p>
          <a:p>
            <a:r>
              <a:rPr lang="nl-NL" dirty="0">
                <a:solidFill>
                  <a:srgbClr val="FF0000"/>
                </a:solidFill>
              </a:rPr>
              <a:t>Maag</a:t>
            </a:r>
            <a:r>
              <a:rPr lang="nl-NL" dirty="0"/>
              <a:t> – via slokdarm komt voedsel in maag. Door peristaltiek wordt voedsel fijner. In maagsap zitten zuren die voedsel bewerken, waardoor voedingsstoffen er gemakkelijker uitgehaald worden</a:t>
            </a:r>
          </a:p>
          <a:p>
            <a:r>
              <a:rPr lang="nl-NL" dirty="0">
                <a:solidFill>
                  <a:srgbClr val="FF0000"/>
                </a:solidFill>
              </a:rPr>
              <a:t>Darmen</a:t>
            </a:r>
            <a:r>
              <a:rPr lang="nl-NL" dirty="0"/>
              <a:t> – verder vervoer voedsel. Door darmwand heen veel verbinding met bloed- en lymfevaten voor uitwisselen voedingsstoffen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4628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Spijsverteringssysteem</a:t>
            </a:r>
            <a:br>
              <a:rPr lang="nl-NL" dirty="0"/>
            </a:br>
            <a:r>
              <a:rPr lang="nl-NL" dirty="0"/>
              <a:t>darmen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199963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Dunne darm: </a:t>
            </a:r>
            <a:r>
              <a:rPr lang="nl-NL" dirty="0"/>
              <a:t>± 6 meter lang voor contact darmwand met alle bloed- en lymfeklieren. Begint met twaalfvingerige darm (duodenum) met uitwisseling met de lever en alvleesklier. Regelt ook hoeveelheid voedsel die van de maag in darmstelsel mag komen</a:t>
            </a:r>
          </a:p>
          <a:p>
            <a:r>
              <a:rPr lang="nl-NL" dirty="0">
                <a:solidFill>
                  <a:srgbClr val="FF0000"/>
                </a:solidFill>
              </a:rPr>
              <a:t>Dikke darm: </a:t>
            </a:r>
            <a:r>
              <a:rPr lang="nl-NL" dirty="0"/>
              <a:t>1,5 meter lang. Onverteerbare delen van het voedsel worden hier verder afgebroken (rottingsproces). Via endeldarm verlaat ontlasting het lichaam</a:t>
            </a:r>
          </a:p>
          <a:p>
            <a:r>
              <a:rPr lang="nl-NL" dirty="0">
                <a:solidFill>
                  <a:srgbClr val="FF0000"/>
                </a:solidFill>
              </a:rPr>
              <a:t>Bilirubine</a:t>
            </a:r>
            <a:r>
              <a:rPr lang="nl-NL" dirty="0"/>
              <a:t>:	Geelachtige galkleurstof van gal naar lever. Wordt bruin in spijsverteringskanaal en kleurt ontlasting (poep)</a:t>
            </a:r>
          </a:p>
        </p:txBody>
      </p:sp>
    </p:spTree>
    <p:extLst>
      <p:ext uri="{BB962C8B-B14F-4D97-AF65-F5344CB8AC3E}">
        <p14:creationId xmlns:p14="http://schemas.microsoft.com/office/powerpoint/2010/main" val="2400334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78864" y="2410158"/>
            <a:ext cx="8335928" cy="1529260"/>
          </a:xfrm>
        </p:spPr>
        <p:txBody>
          <a:bodyPr>
            <a:normAutofit/>
          </a:bodyPr>
          <a:lstStyle/>
          <a:p>
            <a:pPr marL="3429000" marR="0" lvl="7" indent="-228600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tabLst/>
              <a:defRPr/>
            </a:pPr>
            <a:br>
              <a:rPr lang="nl-NL" sz="1100" kern="1200" cap="all" dirty="0">
                <a:solidFill>
                  <a:prstClr val="black"/>
                </a:solidFill>
                <a:latin typeface="Tw Cen MT" panose="020B0602020104020603"/>
                <a:ea typeface="+mn-ea"/>
                <a:cs typeface="+mn-cs"/>
                <a:hlinkClick r:id="rId2"/>
              </a:rPr>
            </a:br>
            <a:br>
              <a:rPr lang="nl-NL" sz="1100" kern="1200" cap="all" dirty="0">
                <a:solidFill>
                  <a:prstClr val="black"/>
                </a:solidFill>
                <a:latin typeface="Tw Cen MT" panose="020B0602020104020603"/>
                <a:ea typeface="+mn-ea"/>
                <a:cs typeface="+mn-cs"/>
                <a:hlinkClick r:id="rId2"/>
              </a:rPr>
            </a:br>
            <a:r>
              <a:rPr kumimoji="0" lang="nl-NL" sz="11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2"/>
              </a:rPr>
              <a:t>http://www.schooltv.nl/video/de-spijsvertering-de-weg-die-het-voedsel-in-het-lichaam-aflegt-van-mond-tot-einddarm/</a:t>
            </a:r>
            <a:br>
              <a:rPr kumimoji="0" lang="nl-NL" sz="11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3771274" y="4279019"/>
            <a:ext cx="10363826" cy="3794717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7"/>
            <a:endParaRPr lang="nl-NL" dirty="0">
              <a:hlinkClick r:id="rId3"/>
            </a:endParaRPr>
          </a:p>
          <a:p>
            <a:pPr lvl="7"/>
            <a:endParaRPr lang="nl-NL" dirty="0">
              <a:hlinkClick r:id="rId3"/>
            </a:endParaRPr>
          </a:p>
          <a:p>
            <a:pPr lvl="7"/>
            <a:endParaRPr lang="nl-NL" dirty="0">
              <a:hlinkClick r:id="rId3"/>
            </a:endParaRPr>
          </a:p>
          <a:p>
            <a:pPr lvl="7"/>
            <a:endParaRPr lang="nl-NL" dirty="0">
              <a:hlinkClick r:id="rId3"/>
            </a:endParaRPr>
          </a:p>
          <a:p>
            <a:pPr lvl="7"/>
            <a:endParaRPr lang="nl-NL" dirty="0">
              <a:hlinkClick r:id="rId3"/>
            </a:endParaRPr>
          </a:p>
          <a:p>
            <a:pPr lvl="7"/>
            <a:r>
              <a:rPr lang="nl-NL" dirty="0">
                <a:hlinkClick r:id="rId2"/>
              </a:rPr>
              <a:t>http://www.schooltv.nl/video/de-spijsvertering-de-weg-die-het-voedsel-in-het-lichaam-aflegt-van-mond-tot-einddarm/</a:t>
            </a:r>
            <a:endParaRPr lang="nl-NL" dirty="0"/>
          </a:p>
          <a:p>
            <a:pPr lvl="7"/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35" y="1"/>
            <a:ext cx="5355265" cy="675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1775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815</TotalTime>
  <Words>348</Words>
  <Application>Microsoft Office PowerPoint</Application>
  <PresentationFormat>Breedbeeld</PresentationFormat>
  <Paragraphs>63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Druppel</vt:lpstr>
      <vt:lpstr>Anatomie en Fysiologie</vt:lpstr>
      <vt:lpstr>Lesindeling</vt:lpstr>
      <vt:lpstr>Uitleg vak</vt:lpstr>
      <vt:lpstr>Terugblik vorige les</vt:lpstr>
      <vt:lpstr>Ademhalingssysteem  luchtpijp longen bronchiën bronchiolen longblaasjes</vt:lpstr>
      <vt:lpstr>Huiswerkopdracht vorige week</vt:lpstr>
      <vt:lpstr>spijsverteringssysteem</vt:lpstr>
      <vt:lpstr>Spijsverteringssysteem darmen</vt:lpstr>
      <vt:lpstr>  http://www.schooltv.nl/video/de-spijsvertering-de-weg-die-het-voedsel-in-het-lichaam-aflegt-van-mond-tot-einddarm/ </vt:lpstr>
      <vt:lpstr>Lever en alvleesklier</vt:lpstr>
      <vt:lpstr>Vooruitblik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Anne Westera</dc:creator>
  <cp:lastModifiedBy>Sieger Rinzema</cp:lastModifiedBy>
  <cp:revision>36</cp:revision>
  <dcterms:created xsi:type="dcterms:W3CDTF">2016-09-12T14:01:33Z</dcterms:created>
  <dcterms:modified xsi:type="dcterms:W3CDTF">2017-01-17T12:17:14Z</dcterms:modified>
</cp:coreProperties>
</file>