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72" r:id="rId5"/>
    <p:sldId id="273" r:id="rId6"/>
    <p:sldId id="274" r:id="rId7"/>
    <p:sldId id="270" r:id="rId8"/>
    <p:sldId id="269" r:id="rId9"/>
    <p:sldId id="275" r:id="rId10"/>
    <p:sldId id="276" r:id="rId11"/>
    <p:sldId id="277" r:id="rId12"/>
    <p:sldId id="278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4</a:t>
            </a:r>
          </a:p>
        </p:txBody>
      </p:sp>
    </p:spTree>
    <p:extLst>
      <p:ext uri="{BB962C8B-B14F-4D97-AF65-F5344CB8AC3E}">
        <p14:creationId xmlns:p14="http://schemas.microsoft.com/office/powerpoint/2010/main" val="415759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Effect van alcohol op organen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Alcohol kan op lange termijn effect hebben op de volgende organen:</a:t>
            </a:r>
          </a:p>
          <a:p>
            <a:endParaRPr lang="nl-NL" dirty="0"/>
          </a:p>
          <a:p>
            <a:r>
              <a:rPr lang="nl-NL" dirty="0"/>
              <a:t>Hersenen</a:t>
            </a:r>
          </a:p>
          <a:p>
            <a:r>
              <a:rPr lang="nl-NL" dirty="0"/>
              <a:t>Lever</a:t>
            </a:r>
          </a:p>
          <a:p>
            <a:r>
              <a:rPr lang="nl-NL" dirty="0"/>
              <a:t>Maag</a:t>
            </a:r>
          </a:p>
          <a:p>
            <a:r>
              <a:rPr lang="nl-NL" dirty="0"/>
              <a:t>Hart- en bloedvaten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3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 roken Meer kans op ziektes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Rokers hebben verhoogd risico op aandoeningen aan:</a:t>
            </a:r>
          </a:p>
          <a:p>
            <a:r>
              <a:rPr lang="nl-NL" dirty="0"/>
              <a:t>Mond en keel</a:t>
            </a:r>
          </a:p>
          <a:p>
            <a:r>
              <a:rPr lang="nl-NL" dirty="0"/>
              <a:t>Hart en slagaderen</a:t>
            </a:r>
          </a:p>
          <a:p>
            <a:r>
              <a:rPr lang="nl-NL" dirty="0"/>
              <a:t>Slokdarm</a:t>
            </a:r>
          </a:p>
          <a:p>
            <a:r>
              <a:rPr lang="nl-NL" dirty="0"/>
              <a:t>Longen</a:t>
            </a:r>
          </a:p>
          <a:p>
            <a:r>
              <a:rPr lang="nl-NL" dirty="0"/>
              <a:t>Blaas</a:t>
            </a:r>
          </a:p>
          <a:p>
            <a:r>
              <a:rPr lang="nl-NL" dirty="0"/>
              <a:t>Miskraam / vroeggeboorte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413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als je onvoldoende beweegt?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3558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Meer kans op:</a:t>
            </a:r>
          </a:p>
          <a:p>
            <a:r>
              <a:rPr lang="nl-NL" dirty="0"/>
              <a:t>hart- en vaatziekten,  </a:t>
            </a:r>
          </a:p>
          <a:p>
            <a:r>
              <a:rPr lang="nl-NL" dirty="0"/>
              <a:t>botontkalking,  </a:t>
            </a:r>
          </a:p>
          <a:p>
            <a:r>
              <a:rPr lang="nl-NL" dirty="0"/>
              <a:t>overgewicht,  </a:t>
            </a:r>
          </a:p>
          <a:p>
            <a:r>
              <a:rPr lang="nl-NL" dirty="0"/>
              <a:t>suikerziekte, </a:t>
            </a:r>
          </a:p>
          <a:p>
            <a:r>
              <a:rPr lang="nl-NL" dirty="0"/>
              <a:t>hoge bloeddruk</a:t>
            </a:r>
          </a:p>
          <a:p>
            <a:r>
              <a:rPr lang="nl-NL" dirty="0"/>
              <a:t>spierpijn</a:t>
            </a:r>
          </a:p>
          <a:p>
            <a:r>
              <a:rPr lang="nl-NL" dirty="0"/>
              <a:t>40 tot 50 % meer kans hebben op darmkanker</a:t>
            </a:r>
          </a:p>
        </p:txBody>
      </p:sp>
    </p:spTree>
    <p:extLst>
      <p:ext uri="{BB962C8B-B14F-4D97-AF65-F5344CB8AC3E}">
        <p14:creationId xmlns:p14="http://schemas.microsoft.com/office/powerpoint/2010/main" val="3553867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Vooruitblik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Het zenuwstelsel</a:t>
            </a:r>
          </a:p>
          <a:p>
            <a:endParaRPr lang="nl-NL" dirty="0"/>
          </a:p>
          <a:p>
            <a:r>
              <a:rPr lang="nl-NL" dirty="0"/>
              <a:t>Het hormonaal stelsel: </a:t>
            </a:r>
          </a:p>
        </p:txBody>
      </p:sp>
    </p:spTree>
    <p:extLst>
      <p:ext uri="{BB962C8B-B14F-4D97-AF65-F5344CB8AC3E}">
        <p14:creationId xmlns:p14="http://schemas.microsoft.com/office/powerpoint/2010/main" val="33151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088574"/>
            <a:ext cx="10363826" cy="4436918"/>
          </a:xfrm>
        </p:spPr>
        <p:txBody>
          <a:bodyPr>
            <a:normAutofit/>
          </a:bodyPr>
          <a:lstStyle/>
          <a:p>
            <a:r>
              <a:rPr lang="nl-NL" dirty="0"/>
              <a:t>Terugblik vorige les</a:t>
            </a:r>
          </a:p>
          <a:p>
            <a:r>
              <a:rPr lang="nl-NL" dirty="0"/>
              <a:t>Vooruitblik rest periode 1</a:t>
            </a:r>
          </a:p>
          <a:p>
            <a:r>
              <a:rPr lang="nl-NL" dirty="0"/>
              <a:t>Wat is een persoonlijke leervraag?</a:t>
            </a:r>
          </a:p>
          <a:p>
            <a:r>
              <a:rPr lang="nl-NL" dirty="0" err="1"/>
              <a:t>Woordweb</a:t>
            </a:r>
            <a:endParaRPr lang="nl-NL" dirty="0"/>
          </a:p>
          <a:p>
            <a:r>
              <a:rPr lang="nl-NL" dirty="0"/>
              <a:t>Persoonlijke leervragen</a:t>
            </a:r>
          </a:p>
          <a:p>
            <a:r>
              <a:rPr lang="nl-NL" dirty="0"/>
              <a:t>4 risicofactoren gezondheid</a:t>
            </a:r>
          </a:p>
          <a:p>
            <a:pPr lvl="0">
              <a:buClr>
                <a:prstClr val="black"/>
              </a:buClr>
            </a:pPr>
            <a:r>
              <a:rPr lang="nl-NL" dirty="0">
                <a:solidFill>
                  <a:prstClr val="black"/>
                </a:solidFill>
              </a:rPr>
              <a:t>Gezondheidsvoorlichting en -opvoeding</a:t>
            </a:r>
            <a:endParaRPr lang="nl-NL" dirty="0"/>
          </a:p>
          <a:p>
            <a:r>
              <a:rPr lang="nl-NL" dirty="0"/>
              <a:t>Vooruitblik volgende week</a:t>
            </a:r>
          </a:p>
          <a:p>
            <a:r>
              <a:rPr lang="nl-NL" dirty="0"/>
              <a:t>oefening</a:t>
            </a:r>
          </a:p>
        </p:txBody>
      </p:sp>
    </p:spTree>
    <p:extLst>
      <p:ext uri="{BB962C8B-B14F-4D97-AF65-F5344CB8AC3E}">
        <p14:creationId xmlns:p14="http://schemas.microsoft.com/office/powerpoint/2010/main" val="3460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 anatomie / fysiologie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4400" y="2214694"/>
            <a:ext cx="10363826" cy="4279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Inmiddels zijn we aangekomen in week 5 van periode 1. Hoe nu verder?</a:t>
            </a:r>
          </a:p>
          <a:p>
            <a:r>
              <a:rPr lang="nl-NL" dirty="0"/>
              <a:t>…………….(Vandaag) jullie persoonlijke leervraag</a:t>
            </a:r>
          </a:p>
          <a:p>
            <a:r>
              <a:rPr lang="nl-NL" dirty="0"/>
              <a:t>…………….zenuwstelsel en hormonaal stelsel</a:t>
            </a:r>
          </a:p>
          <a:p>
            <a:r>
              <a:rPr lang="nl-NL" dirty="0"/>
              <a:t>……………chromosomen en DNA</a:t>
            </a:r>
          </a:p>
          <a:p>
            <a:r>
              <a:rPr lang="nl-NL" dirty="0"/>
              <a:t>……………koppeling naar eigen onderzoeksvragen. </a:t>
            </a:r>
          </a:p>
          <a:p>
            <a:r>
              <a:rPr lang="nl-NL" dirty="0"/>
              <a:t>……………toets</a:t>
            </a:r>
          </a:p>
          <a:p>
            <a:r>
              <a:rPr lang="nl-NL" dirty="0"/>
              <a:t>…………...verdieping / evaluatie</a:t>
            </a:r>
          </a:p>
        </p:txBody>
      </p:sp>
    </p:spTree>
    <p:extLst>
      <p:ext uri="{BB962C8B-B14F-4D97-AF65-F5344CB8AC3E}">
        <p14:creationId xmlns:p14="http://schemas.microsoft.com/office/powerpoint/2010/main" val="208164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Gezamenlijke leervragen – vragen die passen bij het thema/onderwerp en authentiek zijn voor beroep, maatschappij en/of opleiding</a:t>
            </a:r>
          </a:p>
          <a:p>
            <a:r>
              <a:rPr lang="nl-NL" dirty="0"/>
              <a:t>Persoonlijke leervragen – kunnen te maken hebben met zelfbeeld, opleidingsbeeld, beroepsbeeld, beroepsinhoud en hebben onderzoekend karakter</a:t>
            </a:r>
          </a:p>
          <a:p>
            <a:r>
              <a:rPr lang="nl-NL" dirty="0"/>
              <a:t>De persoonlijke leerdoelen worden aan het einde van de lessen beantwoord</a:t>
            </a:r>
          </a:p>
        </p:txBody>
      </p:sp>
    </p:spTree>
    <p:extLst>
      <p:ext uri="{BB962C8B-B14F-4D97-AF65-F5344CB8AC3E}">
        <p14:creationId xmlns:p14="http://schemas.microsoft.com/office/powerpoint/2010/main" val="3182628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woordweb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anatomie en fysiologie kun je van alles bedenken en hebben we al aardig wat onderwerpen besproken:</a:t>
            </a:r>
          </a:p>
          <a:p>
            <a:r>
              <a:rPr lang="nl-NL" dirty="0"/>
              <a:t>Schrijf in het </a:t>
            </a:r>
            <a:r>
              <a:rPr lang="nl-NL" dirty="0" err="1"/>
              <a:t>woordweb</a:t>
            </a:r>
            <a:r>
              <a:rPr lang="nl-NL" dirty="0"/>
              <a:t> op waar je aan denkt bij anatomie en/of fysiologie</a:t>
            </a:r>
          </a:p>
          <a:p>
            <a:r>
              <a:rPr lang="nl-NL" dirty="0"/>
              <a:t>Welke onderwerpen zijn voor jouw beroep belangrijk?</a:t>
            </a:r>
          </a:p>
          <a:p>
            <a:r>
              <a:rPr lang="nl-NL" dirty="0"/>
              <a:t>Waar wil je meer over weten?</a:t>
            </a:r>
          </a:p>
          <a:p>
            <a:r>
              <a:rPr lang="nl-NL" dirty="0"/>
              <a:t>Deze oefening ronden we klassikaal af</a:t>
            </a:r>
          </a:p>
          <a:p>
            <a:r>
              <a:rPr lang="nl-NL" dirty="0"/>
              <a:t>Na afloop lever je het </a:t>
            </a:r>
            <a:r>
              <a:rPr lang="nl-NL" dirty="0" err="1"/>
              <a:t>woordweb</a:t>
            </a:r>
            <a:r>
              <a:rPr lang="nl-NL" dirty="0"/>
              <a:t> met jouw naam weer in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208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Persoonlijke leervraag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075272"/>
          </a:xfrm>
        </p:spPr>
        <p:txBody>
          <a:bodyPr/>
          <a:lstStyle/>
          <a:p>
            <a:r>
              <a:rPr lang="nl-NL" dirty="0"/>
              <a:t>Maak de vragen van het vel leervragen</a:t>
            </a:r>
          </a:p>
          <a:p>
            <a:r>
              <a:rPr lang="nl-NL" dirty="0"/>
              <a:t>Formuleer voor jezelf een persoonlijke leervraag.</a:t>
            </a:r>
          </a:p>
          <a:p>
            <a:r>
              <a:rPr lang="nl-NL" dirty="0"/>
              <a:t>Deze leervraag heeft te maken met het vak anatomie en/of fysiologie</a:t>
            </a:r>
          </a:p>
          <a:p>
            <a:r>
              <a:rPr lang="nl-NL" dirty="0"/>
              <a:t>wat wil je aan het eind van periode 1 weten of kunnen over het vak anatomie en fysiologie</a:t>
            </a:r>
          </a:p>
          <a:p>
            <a:r>
              <a:rPr lang="nl-NL" dirty="0"/>
              <a:t>Schrijf ook op hoe je dat het liefst zou willen leren en/of ervaren</a:t>
            </a:r>
          </a:p>
          <a:p>
            <a:r>
              <a:rPr lang="nl-NL" dirty="0"/>
              <a:t>Overleg met je buurvrouw/-man over wat zij/hij wil</a:t>
            </a:r>
          </a:p>
        </p:txBody>
      </p:sp>
    </p:spTree>
    <p:extLst>
      <p:ext uri="{BB962C8B-B14F-4D97-AF65-F5344CB8AC3E}">
        <p14:creationId xmlns:p14="http://schemas.microsoft.com/office/powerpoint/2010/main" val="2238792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/>
              <a:t>Opdracht GVO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992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4 risico’s gezondheid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Er worden vier groepen gemaakt die ieder één van onderstaande gezondheidsrisico’s gaan uitzoeken volgens stap 1 van de GVO</a:t>
            </a:r>
          </a:p>
          <a:p>
            <a:r>
              <a:rPr lang="nl-NL" dirty="0"/>
              <a:t>Overgewicht</a:t>
            </a:r>
          </a:p>
          <a:p>
            <a:r>
              <a:rPr lang="nl-NL" dirty="0"/>
              <a:t>Roken </a:t>
            </a:r>
          </a:p>
          <a:p>
            <a:r>
              <a:rPr lang="nl-NL" dirty="0"/>
              <a:t>Alcohol</a:t>
            </a:r>
          </a:p>
          <a:p>
            <a:r>
              <a:rPr lang="nl-NL" dirty="0"/>
              <a:t>Te weinig bewegen</a:t>
            </a:r>
          </a:p>
        </p:txBody>
      </p:sp>
    </p:spTree>
    <p:extLst>
      <p:ext uri="{BB962C8B-B14F-4D97-AF65-F5344CB8AC3E}">
        <p14:creationId xmlns:p14="http://schemas.microsoft.com/office/powerpoint/2010/main" val="4255001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Gezondheidsvoorlichting &amp; opvoeding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36501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/>
              <a:t>De </a:t>
            </a:r>
            <a:r>
              <a:rPr lang="nl-NL" b="1" dirty="0"/>
              <a:t>GVO cyclus</a:t>
            </a:r>
            <a:r>
              <a:rPr lang="nl-NL" dirty="0"/>
              <a:t> begint met het op een systematische wijze inzicht verwerven in een gezondheidsprobleem.</a:t>
            </a:r>
          </a:p>
          <a:p>
            <a:r>
              <a:rPr lang="nl-NL" dirty="0"/>
              <a:t>Algemene vragen die je jezelf kunt stellen over een </a:t>
            </a:r>
            <a:r>
              <a:rPr lang="nl-NL" b="1" dirty="0">
                <a:solidFill>
                  <a:srgbClr val="C00000"/>
                </a:solidFill>
              </a:rPr>
              <a:t>gezondheidskundig probleem </a:t>
            </a:r>
            <a:r>
              <a:rPr lang="nl-NL" dirty="0"/>
              <a:t>zijn:</a:t>
            </a:r>
          </a:p>
          <a:p>
            <a:pPr lvl="1"/>
            <a:r>
              <a:rPr lang="nl-NL" dirty="0"/>
              <a:t>Wat houdt het onderwerp in?</a:t>
            </a:r>
          </a:p>
          <a:p>
            <a:pPr lvl="1"/>
            <a:r>
              <a:rPr lang="nl-NL" dirty="0"/>
              <a:t>Wat zijn de risico’s voor de gezondheid?</a:t>
            </a:r>
          </a:p>
          <a:p>
            <a:pPr lvl="1"/>
            <a:r>
              <a:rPr lang="nl-NL" dirty="0"/>
              <a:t>Waar komt het voor?</a:t>
            </a:r>
          </a:p>
          <a:p>
            <a:pPr lvl="1"/>
            <a:r>
              <a:rPr lang="nl-NL" dirty="0"/>
              <a:t>Hoeveel komt het voor?</a:t>
            </a:r>
          </a:p>
          <a:p>
            <a:pPr marL="0" indent="0">
              <a:buNone/>
            </a:pPr>
            <a:r>
              <a:rPr lang="nl-NL" dirty="0"/>
              <a:t>Het is dus een verkenning van het onderwerp, je gaat nog niet in op oorzaken</a:t>
            </a:r>
          </a:p>
        </p:txBody>
      </p:sp>
    </p:spTree>
    <p:extLst>
      <p:ext uri="{BB962C8B-B14F-4D97-AF65-F5344CB8AC3E}">
        <p14:creationId xmlns:p14="http://schemas.microsoft.com/office/powerpoint/2010/main" val="3540906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Gevolgen en risico’s overgewicht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1683327"/>
            <a:ext cx="10363826" cy="4966855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Hart- en vaatziekten (vooral bij te veel vet rondom de buik).</a:t>
            </a:r>
          </a:p>
          <a:p>
            <a:r>
              <a:rPr lang="nl-NL" dirty="0"/>
              <a:t>Gewrichtsklachten (artrose).</a:t>
            </a:r>
          </a:p>
          <a:p>
            <a:r>
              <a:rPr lang="nl-NL" dirty="0"/>
              <a:t>Diabetes.</a:t>
            </a:r>
          </a:p>
          <a:p>
            <a:r>
              <a:rPr lang="nl-NL" dirty="0"/>
              <a:t>Verhoogd cholesterol.</a:t>
            </a:r>
          </a:p>
          <a:p>
            <a:r>
              <a:rPr lang="nl-NL" dirty="0"/>
              <a:t>Hoge bloeddruk.</a:t>
            </a:r>
          </a:p>
          <a:p>
            <a:r>
              <a:rPr lang="nl-NL" dirty="0"/>
              <a:t>Bepaalde soorten kanker, zoals borstkanker, nierkanker, baarmoederkanker, </a:t>
            </a:r>
            <a:r>
              <a:rPr lang="nl-NL" dirty="0" err="1"/>
              <a:t>dikkedarmkanker</a:t>
            </a:r>
            <a:r>
              <a:rPr lang="nl-NL" dirty="0"/>
              <a:t> en slokdarmkanker.</a:t>
            </a:r>
          </a:p>
          <a:p>
            <a:r>
              <a:rPr lang="nl-NL" dirty="0"/>
              <a:t>psychische klachten, vooral bij kinderen. Kinderen met overgewicht worden vaak gepest door hun leeftijdgenootjes waardoor hun zelfvertrouwen geschaad wordt. </a:t>
            </a:r>
          </a:p>
        </p:txBody>
      </p:sp>
    </p:spTree>
    <p:extLst>
      <p:ext uri="{BB962C8B-B14F-4D97-AF65-F5344CB8AC3E}">
        <p14:creationId xmlns:p14="http://schemas.microsoft.com/office/powerpoint/2010/main" val="528364995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1105</TotalTime>
  <Words>518</Words>
  <Application>Microsoft Office PowerPoint</Application>
  <PresentationFormat>Breedbeeld</PresentationFormat>
  <Paragraphs>91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Druppel</vt:lpstr>
      <vt:lpstr>Anatomie en Fysiologie</vt:lpstr>
      <vt:lpstr>Lesindeling</vt:lpstr>
      <vt:lpstr>Overzicht anatomie / fysiologie</vt:lpstr>
      <vt:lpstr>leervragen</vt:lpstr>
      <vt:lpstr>woordweb</vt:lpstr>
      <vt:lpstr>Persoonlijke leervraag</vt:lpstr>
      <vt:lpstr>Opdracht GVO</vt:lpstr>
      <vt:lpstr>Gezondheidsvoorlichting &amp; opvoeding</vt:lpstr>
      <vt:lpstr>Gevolgen en risico’s overgewicht </vt:lpstr>
      <vt:lpstr>Effect van alcohol op organen </vt:lpstr>
      <vt:lpstr>Door roken Meer kans op ziektes</vt:lpstr>
      <vt:lpstr>Wat als je onvoldoende beweegt?</vt:lpstr>
      <vt:lpstr>Vooruitblik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Fysiologie</dc:title>
  <dc:creator>Anne Westera</dc:creator>
  <cp:lastModifiedBy>Sieger Rinzema</cp:lastModifiedBy>
  <cp:revision>44</cp:revision>
  <dcterms:created xsi:type="dcterms:W3CDTF">2016-09-12T14:01:33Z</dcterms:created>
  <dcterms:modified xsi:type="dcterms:W3CDTF">2017-01-17T12:20:42Z</dcterms:modified>
</cp:coreProperties>
</file>