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580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92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6426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359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1265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860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82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37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90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66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33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68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585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00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1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03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891CF-DFB0-4F1D-8509-6EDC0BA9D315}" type="datetimeFigureOut">
              <a:rPr lang="nl-NL" smtClean="0"/>
              <a:t>2-3-2016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4C78C2-B1B9-4B03-8EB1-98173A9B1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27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stedelijke-voorzieningen-ziekenhuizen-winkelcentra-en-andere-diensten/#q=voorzieningen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13" t="8594" b="5208"/>
          <a:stretch/>
        </p:blipFill>
        <p:spPr>
          <a:xfrm>
            <a:off x="38100" y="-838200"/>
            <a:ext cx="12153900" cy="84074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41300" y="0"/>
            <a:ext cx="71247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Thema 5  “De Stad”</a:t>
            </a:r>
            <a:endParaRPr lang="nl-NL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307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Stad				-				dorp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Veel inwoners</a:t>
            </a:r>
          </a:p>
          <a:p>
            <a:r>
              <a:rPr lang="nl-NL" dirty="0" smtClean="0"/>
              <a:t>Veel </a:t>
            </a:r>
            <a:r>
              <a:rPr lang="nl-NL" dirty="0" smtClean="0">
                <a:hlinkClick r:id="rId2"/>
              </a:rPr>
              <a:t>voorzieningen</a:t>
            </a:r>
            <a:endParaRPr lang="nl-NL" dirty="0" smtClean="0"/>
          </a:p>
          <a:p>
            <a:pPr lvl="1"/>
            <a:r>
              <a:rPr lang="nl-NL" dirty="0" smtClean="0"/>
              <a:t>Ziekenhuizen, bioscoop etc.</a:t>
            </a:r>
            <a:endParaRPr lang="nl-NL" dirty="0" smtClean="0"/>
          </a:p>
          <a:p>
            <a:r>
              <a:rPr lang="nl-NL" dirty="0" smtClean="0"/>
              <a:t>Gemakkelijk te bereiken met OV</a:t>
            </a:r>
          </a:p>
          <a:p>
            <a:r>
              <a:rPr lang="nl-NL" dirty="0" smtClean="0"/>
              <a:t>Mbo / hbo scholen</a:t>
            </a:r>
          </a:p>
          <a:p>
            <a:r>
              <a:rPr lang="nl-NL" dirty="0" smtClean="0"/>
              <a:t>Veel verkeer / </a:t>
            </a:r>
            <a:r>
              <a:rPr lang="nl-NL" dirty="0" smtClean="0"/>
              <a:t>drukte</a:t>
            </a:r>
          </a:p>
          <a:p>
            <a:r>
              <a:rPr lang="nl-NL" dirty="0" smtClean="0"/>
              <a:t>Flatgebouwen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Weinig inwoners</a:t>
            </a:r>
          </a:p>
          <a:p>
            <a:r>
              <a:rPr lang="nl-NL" dirty="0" smtClean="0"/>
              <a:t>Veel natuur / ruimte</a:t>
            </a:r>
          </a:p>
          <a:p>
            <a:r>
              <a:rPr lang="nl-NL" dirty="0" smtClean="0"/>
              <a:t>Weinig wegen</a:t>
            </a:r>
          </a:p>
          <a:p>
            <a:r>
              <a:rPr lang="nl-NL" dirty="0" smtClean="0"/>
              <a:t>Beperkt openbaar vervoer</a:t>
            </a:r>
          </a:p>
          <a:p>
            <a:r>
              <a:rPr lang="nl-NL" dirty="0" smtClean="0"/>
              <a:t>Vaak alleen een </a:t>
            </a:r>
            <a:r>
              <a:rPr lang="nl-NL" dirty="0" smtClean="0"/>
              <a:t>basisschool</a:t>
            </a:r>
          </a:p>
          <a:p>
            <a:r>
              <a:rPr lang="nl-NL" dirty="0" smtClean="0"/>
              <a:t>Veel boerderijen en laagbouw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857500" y="4939493"/>
            <a:ext cx="7442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Overeenkomsten:</a:t>
            </a:r>
          </a:p>
          <a:p>
            <a:endParaRPr lang="nl-NL" dirty="0"/>
          </a:p>
          <a:p>
            <a:r>
              <a:rPr lang="nl-NL" dirty="0" smtClean="0"/>
              <a:t>Zowel stad en dorp beschikken van over winkels, een basisschool en een sportvereniging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016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94725" y="598710"/>
            <a:ext cx="8911687" cy="1280890"/>
          </a:xfrm>
        </p:spPr>
        <p:txBody>
          <a:bodyPr/>
          <a:lstStyle/>
          <a:p>
            <a:r>
              <a:rPr lang="nl-NL" dirty="0" smtClean="0"/>
              <a:t>Thuis – van klein naar groot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91012" y="2032000"/>
            <a:ext cx="8915400" cy="4572000"/>
          </a:xfrm>
        </p:spPr>
        <p:txBody>
          <a:bodyPr>
            <a:normAutofit/>
          </a:bodyPr>
          <a:lstStyle/>
          <a:p>
            <a:r>
              <a:rPr lang="nl-NL" dirty="0" smtClean="0"/>
              <a:t>Buurt				Aantal woningen die op elkaar lijken</a:t>
            </a:r>
            <a:br>
              <a:rPr lang="nl-NL" dirty="0" smtClean="0"/>
            </a:br>
            <a:r>
              <a:rPr lang="nl-NL" dirty="0" smtClean="0"/>
              <a:t> 					Dit zijn een paar straten.</a:t>
            </a:r>
            <a:br>
              <a:rPr lang="nl-NL" dirty="0" smtClean="0"/>
            </a:br>
            <a:r>
              <a:rPr lang="nl-NL" dirty="0" smtClean="0"/>
              <a:t> 					Bijvoorbeeld: De dichtersbuurt in de Ruwaard</a:t>
            </a:r>
          </a:p>
          <a:p>
            <a:pPr marL="0" indent="0">
              <a:buNone/>
            </a:pPr>
            <a:r>
              <a:rPr lang="nl-NL" dirty="0" smtClean="0"/>
              <a:t> 					</a:t>
            </a:r>
          </a:p>
          <a:p>
            <a:r>
              <a:rPr lang="nl-NL" dirty="0" smtClean="0"/>
              <a:t>Woonwijk		Aantal buurten samen, vaak in dezelfde periode  							gebouwd. Bijvoorbeeld: de Ruwaard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Stad 				Verschillende woonwijken in een plaats</a:t>
            </a:r>
            <a:br>
              <a:rPr lang="nl-NL" dirty="0" smtClean="0"/>
            </a:br>
            <a:r>
              <a:rPr lang="nl-NL" dirty="0" smtClean="0"/>
              <a:t>					Bijvoorbeeld: Oss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Stedelijk gebied	Aan elkaar gegroeide dorpen en/of steden</a:t>
            </a:r>
          </a:p>
          <a:p>
            <a:pPr marL="0" indent="0">
              <a:buNone/>
            </a:pPr>
            <a:r>
              <a:rPr lang="nl-NL" dirty="0" smtClean="0"/>
              <a:t> 					Bijvoorbeeld: Randstad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2" y="3972026"/>
            <a:ext cx="3987800" cy="3127274"/>
          </a:xfrm>
          <a:prstGeom prst="rect">
            <a:avLst/>
          </a:prstGeom>
        </p:spPr>
      </p:pic>
      <p:pic>
        <p:nvPicPr>
          <p:cNvPr id="1026" name="Picture 2" descr="https://upload.wikimedia.org/wikipedia/commons/thumb/6/64/Map_-_NL_-_Oss_-_Wijk_06_Ruwaard_-_Buurt_02_Dichtersbuurt.svg/500px-Map_-_NL_-_Oss_-_Wijk_06_Ruwaard_-_Buurt_02_Dichtersbuur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" y="-25299"/>
            <a:ext cx="3997325" cy="3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528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173190"/>
          </a:xfrm>
        </p:spPr>
        <p:txBody>
          <a:bodyPr>
            <a:normAutofit/>
          </a:bodyPr>
          <a:lstStyle/>
          <a:p>
            <a:r>
              <a:rPr lang="nl-NL" dirty="0" smtClean="0"/>
              <a:t>Thuis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1800" dirty="0" smtClean="0"/>
              <a:t>Wanneer zijn de woningen op de afbeeldingen gebouwd?</a:t>
            </a:r>
            <a:br>
              <a:rPr lang="nl-NL" sz="1800" dirty="0" smtClean="0"/>
            </a:b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>Welke wijken staan het dichtst bij het centrum?</a:t>
            </a:r>
            <a:br>
              <a:rPr lang="nl-NL" sz="1800" dirty="0" smtClean="0"/>
            </a:br>
            <a:r>
              <a:rPr lang="nl-NL" sz="1800" dirty="0" smtClean="0"/>
              <a:t>Nieuwe of oude wijken? Hoe komt dat?</a:t>
            </a:r>
            <a:endParaRPr lang="nl-NL" dirty="0"/>
          </a:p>
        </p:txBody>
      </p:sp>
      <p:pic>
        <p:nvPicPr>
          <p:cNvPr id="1028" name="Picture 4" descr="https://schiebroek.files.wordpress.com/2012/06/img_16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5921" y="3646447"/>
            <a:ext cx="5849489" cy="328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leefmakelaars.nl/uploads/PageAnimateImage/titel/_main/4f/4f3430c60f58557ce42351e8dbd222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276" y="3632200"/>
            <a:ext cx="4855949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endrikscoppelmans.nl/wp-content/uploads/2015/03/N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721725" y="3622389"/>
            <a:ext cx="3470275" cy="348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3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72</Words>
  <Application>Microsoft Office PowerPoint</Application>
  <PresentationFormat>Breedbeeld</PresentationFormat>
  <Paragraphs>28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Sliert</vt:lpstr>
      <vt:lpstr>PowerPoint-presentatie</vt:lpstr>
      <vt:lpstr>   Stad    -    dorp</vt:lpstr>
      <vt:lpstr>Thuis – van klein naar groot</vt:lpstr>
      <vt:lpstr>Thuis  Wanneer zijn de woningen op de afbeeldingen gebouwd?  Welke wijken staan het dichtst bij het centrum? Nieuwe of oude wijken? Hoe komt dat?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Ilse Anchelon</dc:creator>
  <cp:lastModifiedBy>Ilse Anchelon</cp:lastModifiedBy>
  <cp:revision>9</cp:revision>
  <dcterms:created xsi:type="dcterms:W3CDTF">2016-01-15T13:56:58Z</dcterms:created>
  <dcterms:modified xsi:type="dcterms:W3CDTF">2016-03-02T10:04:26Z</dcterms:modified>
</cp:coreProperties>
</file>