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2E2B9E8-3A49-4BCE-9E84-1BD056CC04EF}" type="datetimeFigureOut">
              <a:rPr lang="nl-NL" smtClean="0"/>
              <a:t>23-3-2016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DFF436D-D16F-4985-A9EB-68339BED185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707904" y="2708920"/>
            <a:ext cx="4554840" cy="1152572"/>
          </a:xfrm>
        </p:spPr>
        <p:txBody>
          <a:bodyPr>
            <a:normAutofit fontScale="90000"/>
          </a:bodyPr>
          <a:lstStyle/>
          <a:p>
            <a:pPr algn="r"/>
            <a:r>
              <a:rPr lang="nl-NL" b="1" dirty="0" smtClean="0">
                <a:solidFill>
                  <a:schemeClr val="tx1"/>
                </a:solidFill>
              </a:rPr>
              <a:t>Onderzoek</a:t>
            </a:r>
            <a:br>
              <a:rPr lang="nl-NL" b="1" dirty="0" smtClean="0">
                <a:solidFill>
                  <a:schemeClr val="tx1"/>
                </a:solidFill>
              </a:rPr>
            </a:br>
            <a:r>
              <a:rPr lang="nl-NL" b="1" dirty="0" smtClean="0">
                <a:solidFill>
                  <a:schemeClr val="tx1"/>
                </a:solidFill>
              </a:rPr>
              <a:t>bewegingsapparaat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9811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 onderzoek,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Anamnese</a:t>
            </a:r>
          </a:p>
          <a:p>
            <a:r>
              <a:rPr lang="nl-NL" dirty="0" smtClean="0"/>
              <a:t>Monsteren</a:t>
            </a:r>
          </a:p>
          <a:p>
            <a:r>
              <a:rPr lang="nl-NL" dirty="0" smtClean="0"/>
              <a:t>Inspectie</a:t>
            </a:r>
          </a:p>
          <a:p>
            <a:r>
              <a:rPr lang="nl-NL" dirty="0" smtClean="0"/>
              <a:t>Palpatie</a:t>
            </a:r>
          </a:p>
          <a:p>
            <a:r>
              <a:rPr lang="nl-NL" dirty="0" smtClean="0"/>
              <a:t>Passieve bewegingen</a:t>
            </a:r>
          </a:p>
          <a:p>
            <a:pPr lvl="1"/>
            <a:r>
              <a:rPr lang="nl-NL" dirty="0" smtClean="0"/>
              <a:t>Staande dier</a:t>
            </a:r>
          </a:p>
          <a:p>
            <a:pPr lvl="1"/>
            <a:r>
              <a:rPr lang="nl-NL" dirty="0" smtClean="0"/>
              <a:t>Liggend dier</a:t>
            </a:r>
          </a:p>
          <a:p>
            <a:r>
              <a:rPr lang="nl-NL" dirty="0" smtClean="0"/>
              <a:t>Onderzoek wervelkolom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5020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Anamnese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57676"/>
          </a:xfrm>
        </p:spPr>
        <p:txBody>
          <a:bodyPr>
            <a:normAutofit/>
          </a:bodyPr>
          <a:lstStyle/>
          <a:p>
            <a:r>
              <a:rPr lang="nl-NL" dirty="0" smtClean="0"/>
              <a:t>Vragen zoals:</a:t>
            </a:r>
          </a:p>
          <a:p>
            <a:r>
              <a:rPr lang="nl-NL" dirty="0" smtClean="0"/>
              <a:t>Wat is de klacht</a:t>
            </a:r>
          </a:p>
          <a:p>
            <a:r>
              <a:rPr lang="nl-NL" dirty="0" smtClean="0"/>
              <a:t>Welke poot</a:t>
            </a:r>
          </a:p>
          <a:p>
            <a:r>
              <a:rPr lang="nl-NL" dirty="0" smtClean="0"/>
              <a:t>Hoe lang bestaat de klacht</a:t>
            </a:r>
          </a:p>
          <a:p>
            <a:r>
              <a:rPr lang="nl-NL" dirty="0" smtClean="0"/>
              <a:t>Wat kun je over het verloop zeggen:</a:t>
            </a:r>
          </a:p>
          <a:p>
            <a:pPr lvl="1"/>
            <a:r>
              <a:rPr lang="nl-NL" dirty="0" smtClean="0"/>
              <a:t>Permanent/wisselend/</a:t>
            </a:r>
            <a:r>
              <a:rPr lang="nl-NL" dirty="0" err="1" smtClean="0"/>
              <a:t>enz</a:t>
            </a:r>
            <a:endParaRPr lang="nl-NL" dirty="0" smtClean="0"/>
          </a:p>
          <a:p>
            <a:r>
              <a:rPr lang="nl-NL" dirty="0" smtClean="0"/>
              <a:t>Eerdere klachten</a:t>
            </a:r>
          </a:p>
          <a:p>
            <a:r>
              <a:rPr lang="nl-NL" dirty="0" smtClean="0"/>
              <a:t>Vragen naar de </a:t>
            </a:r>
            <a:r>
              <a:rPr lang="nl-NL" dirty="0" err="1" smtClean="0"/>
              <a:t>ondergrong</a:t>
            </a:r>
            <a:endParaRPr lang="nl-NL" dirty="0" smtClean="0"/>
          </a:p>
          <a:p>
            <a:r>
              <a:rPr lang="nl-NL" dirty="0" smtClean="0"/>
              <a:t>Vragen over het gebruik van het dier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843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Monsteren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Onderzoek in rust</a:t>
            </a:r>
          </a:p>
          <a:p>
            <a:endParaRPr lang="nl-NL" dirty="0"/>
          </a:p>
          <a:p>
            <a:r>
              <a:rPr lang="nl-NL" dirty="0" smtClean="0"/>
              <a:t>Onderzoek in stap</a:t>
            </a:r>
          </a:p>
          <a:p>
            <a:endParaRPr lang="nl-NL" dirty="0"/>
          </a:p>
          <a:p>
            <a:r>
              <a:rPr lang="nl-NL" dirty="0" smtClean="0"/>
              <a:t>Onderzoek in draf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4481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Belastingsfase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Dier zet poot neer (1).</a:t>
            </a:r>
          </a:p>
          <a:p>
            <a:endParaRPr lang="nl-NL" dirty="0" smtClean="0"/>
          </a:p>
          <a:p>
            <a:r>
              <a:rPr lang="nl-NL" dirty="0" smtClean="0"/>
              <a:t>Beweegt het lichaam “over” de poot op de grond. (2, belast de poot)</a:t>
            </a:r>
          </a:p>
          <a:p>
            <a:endParaRPr lang="nl-NL" dirty="0" smtClean="0"/>
          </a:p>
          <a:p>
            <a:r>
              <a:rPr lang="nl-NL" dirty="0" smtClean="0"/>
              <a:t>De poot beweegt ten opzichte van het lichaam naar achteren. (3)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0380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128910" cy="1143000"/>
          </a:xfrm>
        </p:spPr>
        <p:txBody>
          <a:bodyPr>
            <a:noAutofit/>
          </a:bodyPr>
          <a:lstStyle/>
          <a:p>
            <a:r>
              <a:rPr lang="nl-NL" sz="3200" dirty="0" smtClean="0"/>
              <a:t>Belasting fase = pas naar achteren</a:t>
            </a:r>
            <a:endParaRPr lang="nl-NL" sz="32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54" y="2276872"/>
            <a:ext cx="7035879" cy="3744416"/>
          </a:xfrm>
        </p:spPr>
      </p:pic>
      <p:sp>
        <p:nvSpPr>
          <p:cNvPr id="3" name="Rechthoek 2"/>
          <p:cNvSpPr/>
          <p:nvPr/>
        </p:nvSpPr>
        <p:spPr>
          <a:xfrm>
            <a:off x="1475656" y="6021288"/>
            <a:ext cx="5760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555776" y="6021288"/>
            <a:ext cx="5760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3563888" y="6021288"/>
            <a:ext cx="5760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499992" y="6021288"/>
            <a:ext cx="576064" cy="28803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5652120" y="6021288"/>
            <a:ext cx="576064" cy="28803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6804248" y="6029672"/>
            <a:ext cx="576064" cy="28803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7542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Bewegingsfase = pas naar voren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Been is vrij van de vloer en zweeft.</a:t>
            </a:r>
          </a:p>
          <a:p>
            <a:r>
              <a:rPr lang="nl-NL" dirty="0" smtClean="0"/>
              <a:t>Geen belasting, alleen beweging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8079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 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6912884" cy="3508977"/>
          </a:xfrm>
        </p:spPr>
        <p:txBody>
          <a:bodyPr/>
          <a:lstStyle/>
          <a:p>
            <a:endParaRPr lang="nl-NL" dirty="0" smtClean="0"/>
          </a:p>
          <a:p>
            <a:r>
              <a:rPr lang="nl-NL" dirty="0" smtClean="0"/>
              <a:t>Kreupelheid ernstiger in </a:t>
            </a:r>
            <a:r>
              <a:rPr lang="nl-NL" dirty="0" err="1" smtClean="0"/>
              <a:t>belastingsfase</a:t>
            </a:r>
            <a:r>
              <a:rPr lang="nl-NL" dirty="0" smtClean="0"/>
              <a:t>;</a:t>
            </a:r>
          </a:p>
          <a:p>
            <a:r>
              <a:rPr lang="nl-NL" dirty="0" smtClean="0"/>
              <a:t>Probleem meestal in het onderbeen.</a:t>
            </a:r>
          </a:p>
          <a:p>
            <a:endParaRPr lang="nl-NL" dirty="0"/>
          </a:p>
          <a:p>
            <a:r>
              <a:rPr lang="nl-NL" dirty="0" smtClean="0"/>
              <a:t>Kreupelheid ernstiger in de bewegingsfase;</a:t>
            </a:r>
          </a:p>
          <a:p>
            <a:r>
              <a:rPr lang="nl-NL" dirty="0" smtClean="0"/>
              <a:t>Probleem in de hoger delen van het been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1155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Aan welk been is een dier kreupel?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Voorbeen</a:t>
            </a:r>
          </a:p>
          <a:p>
            <a:pPr lvl="1"/>
            <a:r>
              <a:rPr lang="nl-NL" dirty="0" smtClean="0"/>
              <a:t>Een dier valt op het NIET kreupele been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Achterbeen</a:t>
            </a:r>
          </a:p>
          <a:p>
            <a:pPr lvl="1"/>
            <a:r>
              <a:rPr lang="nl-NL" dirty="0" smtClean="0"/>
              <a:t>Een dier laat het bekken aan </a:t>
            </a:r>
            <a:r>
              <a:rPr lang="nl-NL" smtClean="0"/>
              <a:t>de kreupele kant hangen.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59223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112</TotalTime>
  <Words>191</Words>
  <Application>Microsoft Office PowerPoint</Application>
  <PresentationFormat>Diavoorstelling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Austin</vt:lpstr>
      <vt:lpstr>Onderzoek bewegingsapparaat</vt:lpstr>
      <vt:lpstr>Onderdelen onderzoek,</vt:lpstr>
      <vt:lpstr>Anamnese</vt:lpstr>
      <vt:lpstr>Monsteren</vt:lpstr>
      <vt:lpstr>Belastingsfase</vt:lpstr>
      <vt:lpstr>Belasting fase = pas naar achteren</vt:lpstr>
      <vt:lpstr>Bewegingsfase = pas naar voren</vt:lpstr>
      <vt:lpstr>Belang ? </vt:lpstr>
      <vt:lpstr>Aan welk been is een dier kreupel?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Onderzoek bewegingsapparaat</dc:title>
  <dc:creator>Verstappen</dc:creator>
  <cp:lastModifiedBy>Verstappen</cp:lastModifiedBy>
  <cp:revision>8</cp:revision>
  <dcterms:created xsi:type="dcterms:W3CDTF">2014-03-22T16:48:02Z</dcterms:created>
  <dcterms:modified xsi:type="dcterms:W3CDTF">2016-03-23T08:43:47Z</dcterms:modified>
</cp:coreProperties>
</file>