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4" r:id="rId4"/>
    <p:sldId id="265" r:id="rId5"/>
    <p:sldId id="266" r:id="rId6"/>
    <p:sldId id="267" r:id="rId7"/>
    <p:sldId id="268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4" autoAdjust="0"/>
    <p:restoredTop sz="94660"/>
  </p:normalViewPr>
  <p:slideViewPr>
    <p:cSldViewPr snapToGrid="0">
      <p:cViewPr varScale="1">
        <p:scale>
          <a:sx n="80" d="100"/>
          <a:sy n="80" d="100"/>
        </p:scale>
        <p:origin x="77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3B80-1EEA-4090-BDE0-48CAF945C632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152C-2629-4668-BC72-6B03E7BCDE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00871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3B80-1EEA-4090-BDE0-48CAF945C632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152C-2629-4668-BC72-6B03E7BCDE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6767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3B80-1EEA-4090-BDE0-48CAF945C632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152C-2629-4668-BC72-6B03E7BCDE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4973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3B80-1EEA-4090-BDE0-48CAF945C632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152C-2629-4668-BC72-6B03E7BCDE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075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3B80-1EEA-4090-BDE0-48CAF945C632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152C-2629-4668-BC72-6B03E7BCDE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88005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3B80-1EEA-4090-BDE0-48CAF945C632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152C-2629-4668-BC72-6B03E7BCDE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9204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3B80-1EEA-4090-BDE0-48CAF945C632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152C-2629-4668-BC72-6B03E7BCDE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5831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3B80-1EEA-4090-BDE0-48CAF945C632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152C-2629-4668-BC72-6B03E7BCDE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25427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3B80-1EEA-4090-BDE0-48CAF945C632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152C-2629-4668-BC72-6B03E7BCDE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3435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3B80-1EEA-4090-BDE0-48CAF945C632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152C-2629-4668-BC72-6B03E7BCDE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0668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D3B80-1EEA-4090-BDE0-48CAF945C632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B152C-2629-4668-BC72-6B03E7BCDE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3533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12000"/>
            <a:lum/>
          </a:blip>
          <a:srcRect/>
          <a:stretch>
            <a:fillRect t="1000" b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D3B80-1EEA-4090-BDE0-48CAF945C632}" type="datetimeFigureOut">
              <a:rPr lang="nl-NL" smtClean="0"/>
              <a:t>21-11-2017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BB152C-2629-4668-BC72-6B03E7BCDE4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14050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2143" y="1"/>
            <a:ext cx="11913080" cy="1470025"/>
          </a:xfrm>
        </p:spPr>
        <p:txBody>
          <a:bodyPr>
            <a:noAutofit/>
          </a:bodyPr>
          <a:lstStyle/>
          <a:p>
            <a:r>
              <a:rPr lang="nl-NL" sz="8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anose="03040902040508030806" pitchFamily="66" charset="0"/>
              </a:rPr>
              <a:t>De Kruistochten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5373216"/>
            <a:ext cx="6400800" cy="1752600"/>
          </a:xfrm>
        </p:spPr>
        <p:txBody>
          <a:bodyPr/>
          <a:lstStyle/>
          <a:p>
            <a:r>
              <a:rPr lang="nl-NL" b="1" dirty="0">
                <a:solidFill>
                  <a:schemeClr val="tx1"/>
                </a:solidFill>
              </a:rPr>
              <a:t>Tijd van steden en staten</a:t>
            </a:r>
          </a:p>
          <a:p>
            <a:r>
              <a:rPr lang="nl-NL" b="1" dirty="0">
                <a:solidFill>
                  <a:schemeClr val="tx1"/>
                </a:solidFill>
              </a:rPr>
              <a:t>1000 – 1500 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9113" y="5517045"/>
            <a:ext cx="935349" cy="935349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753" y="1470026"/>
            <a:ext cx="5642713" cy="3782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787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3"/>
          <p:cNvSpPr txBox="1">
            <a:spLocks/>
          </p:cNvSpPr>
          <p:nvPr/>
        </p:nvSpPr>
        <p:spPr>
          <a:xfrm>
            <a:off x="424131" y="158091"/>
            <a:ext cx="5775701" cy="7649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anose="03040902040508030806" pitchFamily="66" charset="0"/>
              </a:rPr>
              <a:t>God wil het!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256663" y="1951428"/>
            <a:ext cx="565176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In het jaar 1095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Oproep van paus Urbanus II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Het Heilige Land in handen van moslims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Pelgrims en handelaars aangevallen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Keizer in Constantinopel helpen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Macht van de paus</a:t>
            </a:r>
          </a:p>
          <a:p>
            <a:endParaRPr lang="nl-NL" sz="24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818" y="1597688"/>
            <a:ext cx="6030111" cy="432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024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3"/>
          <p:cNvSpPr txBox="1">
            <a:spLocks/>
          </p:cNvSpPr>
          <p:nvPr/>
        </p:nvSpPr>
        <p:spPr>
          <a:xfrm>
            <a:off x="424131" y="158091"/>
            <a:ext cx="7433994" cy="764935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anose="03040902040508030806" pitchFamily="66" charset="0"/>
              </a:rPr>
              <a:t>Meedoen is belangrijker dan winnen?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256663" y="1951428"/>
            <a:ext cx="565176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Je zonden werden vergeven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Geld en roem verdienen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Jongere zonen zonder erfenis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Vechten voor het christendom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Heilige oorlog!</a:t>
            </a:r>
          </a:p>
          <a:p>
            <a:endParaRPr lang="nl-NL" sz="24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879090"/>
            <a:ext cx="5753100" cy="5826858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A1D94BD3-6C27-4011-8AD8-66567D9049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551" y="1652697"/>
            <a:ext cx="5172645" cy="4326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40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3"/>
          <p:cNvSpPr txBox="1">
            <a:spLocks/>
          </p:cNvSpPr>
          <p:nvPr/>
        </p:nvSpPr>
        <p:spPr>
          <a:xfrm>
            <a:off x="424131" y="158091"/>
            <a:ext cx="7433994" cy="15168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anose="03040902040508030806" pitchFamily="66" charset="0"/>
              </a:rPr>
              <a:t>En we gaan nog niet naar huis…</a:t>
            </a:r>
          </a:p>
          <a:p>
            <a:r>
              <a:rPr lang="nl-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anose="03040902040508030806" pitchFamily="66" charset="0"/>
              </a:rPr>
              <a:t>…nog lange niet, nog lange niet…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256663" y="1951428"/>
            <a:ext cx="565176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Reis van 3 jaar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Veel doden onderweg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Veel edelen stichtten koninkrijkjes</a:t>
            </a:r>
          </a:p>
          <a:p>
            <a:endParaRPr lang="nl-NL" sz="2400" b="1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1D94BD3-6C27-4011-8AD8-66567D9049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073" y="1674919"/>
            <a:ext cx="6882910" cy="4763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874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3"/>
          <p:cNvSpPr txBox="1">
            <a:spLocks/>
          </p:cNvSpPr>
          <p:nvPr/>
        </p:nvSpPr>
        <p:spPr>
          <a:xfrm>
            <a:off x="424131" y="158091"/>
            <a:ext cx="7433994" cy="151682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anose="03040902040508030806" pitchFamily="66" charset="0"/>
              </a:rPr>
              <a:t>Missie geslaagd (?)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256663" y="1951428"/>
            <a:ext cx="5651767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Jeruzalem wordt veroverd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Veel christelijke koninkrijkjes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Maar de moslims slaan terug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Generaal Saladin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8 kruistochten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Moslims weer de baas</a:t>
            </a:r>
          </a:p>
          <a:p>
            <a:endParaRPr lang="nl-NL" sz="2400" b="1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1D94BD3-6C27-4011-8AD8-66567D9049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7658" y="1674919"/>
            <a:ext cx="6355739" cy="4763982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768B893E-8EB4-4675-AC83-455C642F0C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7658" y="2611723"/>
            <a:ext cx="6355739" cy="2966574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2B427E77-148C-4DFD-841F-C9F208999A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7761" y="2390775"/>
            <a:ext cx="7300380" cy="3622814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B50BCEAD-0D1B-47D0-901F-72716ABAC4E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1543" y="2114266"/>
            <a:ext cx="5452815" cy="3622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654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6" presetClass="exit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5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3"/>
          <p:cNvSpPr txBox="1">
            <a:spLocks/>
          </p:cNvSpPr>
          <p:nvPr/>
        </p:nvSpPr>
        <p:spPr>
          <a:xfrm>
            <a:off x="424131" y="158092"/>
            <a:ext cx="7433994" cy="78488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anose="03040902040508030806" pitchFamily="66" charset="0"/>
              </a:rPr>
              <a:t>Kruip in de huid van…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256663" y="1951428"/>
            <a:ext cx="5651767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Je werkt in tweetallen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Je bent een inwoner van de stad Jerusalem in 1099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De kruisridders veroveren de stad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Schrijf een bladzijde uit je dagboek</a:t>
            </a:r>
          </a:p>
          <a:p>
            <a:endParaRPr lang="nl-NL" sz="2400" b="1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1D94BD3-6C27-4011-8AD8-66567D9049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350" y="1674919"/>
            <a:ext cx="5508354" cy="4763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8456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3"/>
          <p:cNvSpPr txBox="1">
            <a:spLocks/>
          </p:cNvSpPr>
          <p:nvPr/>
        </p:nvSpPr>
        <p:spPr>
          <a:xfrm>
            <a:off x="424131" y="158092"/>
            <a:ext cx="7433994" cy="78488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anose="03040902040508030806" pitchFamily="66" charset="0"/>
              </a:rPr>
              <a:t>Kruip in de huid van…</a:t>
            </a:r>
          </a:p>
        </p:txBody>
      </p:sp>
      <p:sp>
        <p:nvSpPr>
          <p:cNvPr id="3" name="Tekstvak 2"/>
          <p:cNvSpPr txBox="1"/>
          <p:nvPr/>
        </p:nvSpPr>
        <p:spPr>
          <a:xfrm>
            <a:off x="249583" y="1252263"/>
            <a:ext cx="5951192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In je dagboek schrijf je in ieder geval: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Waarom kruisridders je stad aanvallen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Hoe de aanval in zijn werk ging</a:t>
            </a:r>
          </a:p>
          <a:p>
            <a:pPr marL="800100" lvl="1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Gevoelens, gedachten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150 tot 200 woorden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400" b="1" dirty="0"/>
              <a:t>Ga naar maken.wikiwijs.nl/72633</a:t>
            </a:r>
          </a:p>
          <a:p>
            <a:pPr>
              <a:lnSpc>
                <a:spcPct val="150000"/>
              </a:lnSpc>
            </a:pPr>
            <a:r>
              <a:rPr lang="nl-NL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anose="03040902040508030806" pitchFamily="66" charset="0"/>
              </a:rPr>
              <a:t>Succes!</a:t>
            </a:r>
            <a:endParaRPr lang="nl-NL" sz="2400" b="1" dirty="0"/>
          </a:p>
          <a:p>
            <a:endParaRPr lang="nl-NL" sz="2400" b="1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1D94BD3-6C27-4011-8AD8-66567D9049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350" y="2652951"/>
            <a:ext cx="5508354" cy="280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512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974</TotalTime>
  <Words>193</Words>
  <Application>Microsoft Office PowerPoint</Application>
  <PresentationFormat>Breedbeeld</PresentationFormat>
  <Paragraphs>41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Old English Text MT</vt:lpstr>
      <vt:lpstr>Kantoorthema</vt:lpstr>
      <vt:lpstr>De Kruistochten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SPVOZN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claudioruffin@gmail.com</dc:creator>
  <cp:lastModifiedBy>C. Ruffin</cp:lastModifiedBy>
  <cp:revision>35</cp:revision>
  <dcterms:created xsi:type="dcterms:W3CDTF">2016-03-17T17:15:00Z</dcterms:created>
  <dcterms:modified xsi:type="dcterms:W3CDTF">2017-11-21T09:35:03Z</dcterms:modified>
</cp:coreProperties>
</file>