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7" r:id="rId4"/>
    <p:sldId id="266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1494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7A5A2E-8C31-4E6C-944F-E6DA9BB70294}" type="datetimeFigureOut">
              <a:rPr lang="nl-NL" smtClean="0"/>
              <a:pPr/>
              <a:t>22-2-2016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42C660-4582-4996-AC95-A444A9CDE35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d.nl/regio/den-bosch-en-omgeving/plantlab-plant-production-unit-video-1.4547352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www.bd.nl/regio/interview-met-plantlab-baas-gertjan-meeuws-video-1.4546528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r>
              <a:rPr lang="en-US" sz="3200" b="1" dirty="0" err="1" smtClean="0">
                <a:solidFill>
                  <a:schemeClr val="bg1"/>
                </a:solidFill>
              </a:rPr>
              <a:t>Thema</a:t>
            </a:r>
            <a:r>
              <a:rPr lang="en-US" sz="3200" b="1" dirty="0" smtClean="0">
                <a:solidFill>
                  <a:schemeClr val="bg1"/>
                </a:solidFill>
              </a:rPr>
              <a:t> </a:t>
            </a:r>
            <a:r>
              <a:rPr lang="en-US" sz="3200" b="1" dirty="0" err="1" smtClean="0">
                <a:solidFill>
                  <a:schemeClr val="bg1"/>
                </a:solidFill>
              </a:rPr>
              <a:t>Planten</a:t>
            </a:r>
            <a:endParaRPr lang="nl-NL" sz="3200" b="1" dirty="0">
              <a:solidFill>
                <a:schemeClr val="bg1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rmAutofit/>
          </a:bodyPr>
          <a:lstStyle/>
          <a:p>
            <a:r>
              <a:rPr lang="en-US" sz="2400" dirty="0" err="1" smtClean="0">
                <a:solidFill>
                  <a:schemeClr val="bg1"/>
                </a:solidFill>
              </a:rPr>
              <a:t>Basisstof</a:t>
            </a:r>
            <a:r>
              <a:rPr lang="en-US" sz="2400" dirty="0" smtClean="0">
                <a:solidFill>
                  <a:schemeClr val="bg1"/>
                </a:solidFill>
              </a:rPr>
              <a:t> 1	</a:t>
            </a:r>
            <a:r>
              <a:rPr lang="en-US" sz="2400" dirty="0" err="1" smtClean="0">
                <a:solidFill>
                  <a:schemeClr val="bg1"/>
                </a:solidFill>
              </a:rPr>
              <a:t>Tuinbouw</a:t>
            </a:r>
            <a:r>
              <a:rPr lang="en-US" sz="2400" dirty="0" smtClean="0">
                <a:solidFill>
                  <a:schemeClr val="bg1"/>
                </a:solidFill>
              </a:rPr>
              <a:t> van de </a:t>
            </a:r>
            <a:r>
              <a:rPr lang="en-US" sz="2400" dirty="0" err="1" smtClean="0">
                <a:solidFill>
                  <a:schemeClr val="bg1"/>
                </a:solidFill>
              </a:rPr>
              <a:t>toekomst</a:t>
            </a:r>
            <a:endParaRPr lang="en-US" sz="2400" dirty="0" smtClean="0">
              <a:solidFill>
                <a:schemeClr val="bg1"/>
              </a:solidFill>
            </a:endParaRPr>
          </a:p>
          <a:p>
            <a:r>
              <a:rPr lang="en-US" sz="2400" dirty="0" err="1" smtClean="0">
                <a:solidFill>
                  <a:schemeClr val="bg1"/>
                </a:solidFill>
              </a:rPr>
              <a:t>Basisstof</a:t>
            </a:r>
            <a:r>
              <a:rPr lang="en-US" sz="2400" dirty="0" smtClean="0">
                <a:solidFill>
                  <a:schemeClr val="bg1"/>
                </a:solidFill>
              </a:rPr>
              <a:t> 2	</a:t>
            </a:r>
            <a:r>
              <a:rPr lang="en-US" sz="2400" dirty="0" err="1" smtClean="0">
                <a:solidFill>
                  <a:schemeClr val="bg1"/>
                </a:solidFill>
              </a:rPr>
              <a:t>Bouw</a:t>
            </a:r>
            <a:r>
              <a:rPr lang="en-US" sz="2400" dirty="0" smtClean="0">
                <a:solidFill>
                  <a:schemeClr val="bg1"/>
                </a:solidFill>
              </a:rPr>
              <a:t>, </a:t>
            </a:r>
            <a:r>
              <a:rPr lang="en-US" sz="2400" dirty="0" err="1" smtClean="0">
                <a:solidFill>
                  <a:schemeClr val="bg1"/>
                </a:solidFill>
              </a:rPr>
              <a:t>groei</a:t>
            </a:r>
            <a:r>
              <a:rPr lang="en-US" sz="2400" dirty="0" smtClean="0">
                <a:solidFill>
                  <a:schemeClr val="bg1"/>
                </a:solidFill>
              </a:rPr>
              <a:t> en </a:t>
            </a:r>
            <a:r>
              <a:rPr lang="en-US" sz="2400" dirty="0" err="1" smtClean="0">
                <a:solidFill>
                  <a:schemeClr val="bg1"/>
                </a:solidFill>
              </a:rPr>
              <a:t>ontwikkeling</a:t>
            </a:r>
            <a:r>
              <a:rPr lang="en-US" sz="2400" dirty="0" smtClean="0">
                <a:solidFill>
                  <a:schemeClr val="bg1"/>
                </a:solidFill>
              </a:rPr>
              <a:t> van </a:t>
            </a:r>
            <a:r>
              <a:rPr lang="en-US" sz="2400" dirty="0" err="1" smtClean="0">
                <a:solidFill>
                  <a:schemeClr val="bg1"/>
                </a:solidFill>
              </a:rPr>
              <a:t>planten</a:t>
            </a:r>
            <a:endParaRPr lang="en-US" sz="2400" dirty="0" smtClean="0">
              <a:solidFill>
                <a:schemeClr val="bg1"/>
              </a:solidFill>
            </a:endParaRPr>
          </a:p>
          <a:p>
            <a:r>
              <a:rPr lang="en-US" sz="2400" dirty="0" err="1" smtClean="0">
                <a:solidFill>
                  <a:schemeClr val="bg1"/>
                </a:solidFill>
              </a:rPr>
              <a:t>Basisstof</a:t>
            </a:r>
            <a:r>
              <a:rPr lang="en-US" sz="2400" dirty="0" smtClean="0">
                <a:solidFill>
                  <a:schemeClr val="bg1"/>
                </a:solidFill>
              </a:rPr>
              <a:t> 3	Transport in </a:t>
            </a:r>
            <a:r>
              <a:rPr lang="en-US" sz="2400" dirty="0" err="1" smtClean="0">
                <a:solidFill>
                  <a:schemeClr val="bg1"/>
                </a:solidFill>
              </a:rPr>
              <a:t>planten</a:t>
            </a:r>
            <a:endParaRPr lang="en-US" sz="2400" dirty="0" smtClean="0">
              <a:solidFill>
                <a:schemeClr val="bg1"/>
              </a:solidFill>
            </a:endParaRPr>
          </a:p>
          <a:p>
            <a:r>
              <a:rPr lang="en-US" sz="2400" dirty="0" err="1" smtClean="0">
                <a:solidFill>
                  <a:schemeClr val="bg1"/>
                </a:solidFill>
              </a:rPr>
              <a:t>Basisstof</a:t>
            </a:r>
            <a:r>
              <a:rPr lang="en-US" sz="2400" dirty="0" smtClean="0">
                <a:solidFill>
                  <a:schemeClr val="bg1"/>
                </a:solidFill>
              </a:rPr>
              <a:t> 4	</a:t>
            </a:r>
            <a:r>
              <a:rPr lang="en-US" sz="2400" dirty="0" err="1" smtClean="0">
                <a:solidFill>
                  <a:schemeClr val="bg1"/>
                </a:solidFill>
              </a:rPr>
              <a:t>Assimilatie</a:t>
            </a:r>
            <a:r>
              <a:rPr lang="en-US" sz="2400" dirty="0" smtClean="0">
                <a:solidFill>
                  <a:schemeClr val="bg1"/>
                </a:solidFill>
              </a:rPr>
              <a:t> en </a:t>
            </a:r>
            <a:r>
              <a:rPr lang="en-US" sz="2400" dirty="0" err="1" smtClean="0">
                <a:solidFill>
                  <a:schemeClr val="bg1"/>
                </a:solidFill>
              </a:rPr>
              <a:t>dissimilatie</a:t>
            </a:r>
            <a:endParaRPr lang="en-US" sz="2400" dirty="0" smtClean="0">
              <a:solidFill>
                <a:schemeClr val="bg1"/>
              </a:solidFill>
            </a:endParaRPr>
          </a:p>
          <a:p>
            <a:r>
              <a:rPr lang="en-US" sz="2400" dirty="0" err="1" smtClean="0">
                <a:solidFill>
                  <a:schemeClr val="bg1"/>
                </a:solidFill>
              </a:rPr>
              <a:t>Basisstof</a:t>
            </a:r>
            <a:r>
              <a:rPr lang="en-US" sz="2400" dirty="0" smtClean="0">
                <a:solidFill>
                  <a:schemeClr val="bg1"/>
                </a:solidFill>
              </a:rPr>
              <a:t> 5	</a:t>
            </a:r>
            <a:r>
              <a:rPr lang="en-US" sz="2400" dirty="0" err="1" smtClean="0">
                <a:solidFill>
                  <a:schemeClr val="bg1"/>
                </a:solidFill>
              </a:rPr>
              <a:t>Voortplanting</a:t>
            </a:r>
            <a:endParaRPr lang="en-US" sz="2400" dirty="0" smtClean="0">
              <a:solidFill>
                <a:schemeClr val="bg1"/>
              </a:solidFill>
            </a:endParaRPr>
          </a:p>
          <a:p>
            <a:r>
              <a:rPr lang="en-US" sz="2400" dirty="0" err="1" smtClean="0">
                <a:solidFill>
                  <a:schemeClr val="bg1"/>
                </a:solidFill>
              </a:rPr>
              <a:t>Basisstof</a:t>
            </a:r>
            <a:r>
              <a:rPr lang="en-US" sz="2400" dirty="0" smtClean="0">
                <a:solidFill>
                  <a:schemeClr val="bg1"/>
                </a:solidFill>
              </a:rPr>
              <a:t> 6	</a:t>
            </a:r>
            <a:r>
              <a:rPr lang="en-US" sz="2400" dirty="0" err="1" smtClean="0">
                <a:solidFill>
                  <a:schemeClr val="bg1"/>
                </a:solidFill>
              </a:rPr>
              <a:t>Reacties</a:t>
            </a:r>
            <a:r>
              <a:rPr lang="en-US" sz="2400" dirty="0" smtClean="0">
                <a:solidFill>
                  <a:schemeClr val="bg1"/>
                </a:solidFill>
              </a:rPr>
              <a:t> van </a:t>
            </a:r>
            <a:r>
              <a:rPr lang="en-US" sz="2400" dirty="0" err="1" smtClean="0">
                <a:solidFill>
                  <a:schemeClr val="bg1"/>
                </a:solidFill>
              </a:rPr>
              <a:t>planten</a:t>
            </a:r>
            <a:r>
              <a:rPr lang="en-US" sz="2400" dirty="0" smtClean="0">
                <a:solidFill>
                  <a:schemeClr val="bg1"/>
                </a:solidFill>
              </a:rPr>
              <a:t> op interne en </a:t>
            </a:r>
            <a:r>
              <a:rPr lang="en-US" sz="2400" dirty="0" err="1" smtClean="0">
                <a:solidFill>
                  <a:schemeClr val="bg1"/>
                </a:solidFill>
              </a:rPr>
              <a:t>externe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</a:p>
          <a:p>
            <a:pPr>
              <a:buNone/>
            </a:pPr>
            <a:r>
              <a:rPr lang="en-US" sz="2400" dirty="0" smtClean="0">
                <a:solidFill>
                  <a:schemeClr val="bg1"/>
                </a:solidFill>
              </a:rPr>
              <a:t>			</a:t>
            </a:r>
            <a:r>
              <a:rPr lang="en-US" sz="2400" dirty="0" err="1" smtClean="0">
                <a:solidFill>
                  <a:schemeClr val="bg1"/>
                </a:solidFill>
              </a:rPr>
              <a:t>signalen</a:t>
            </a:r>
            <a:endParaRPr lang="en-US" sz="2400" dirty="0" smtClean="0">
              <a:solidFill>
                <a:schemeClr val="bg1"/>
              </a:solidFill>
            </a:endParaRPr>
          </a:p>
          <a:p>
            <a:r>
              <a:rPr lang="en-US" sz="2400" dirty="0" err="1" smtClean="0">
                <a:solidFill>
                  <a:schemeClr val="bg1"/>
                </a:solidFill>
              </a:rPr>
              <a:t>Samenvatting</a:t>
            </a:r>
            <a:r>
              <a:rPr lang="en-US" sz="2400" dirty="0" smtClean="0">
                <a:solidFill>
                  <a:schemeClr val="bg1"/>
                </a:solidFill>
              </a:rPr>
              <a:t>		</a:t>
            </a:r>
            <a:r>
              <a:rPr lang="en-US" sz="2400" dirty="0" err="1" smtClean="0">
                <a:solidFill>
                  <a:schemeClr val="bg1"/>
                </a:solidFill>
              </a:rPr>
              <a:t>blz</a:t>
            </a:r>
            <a:r>
              <a:rPr lang="en-US" sz="2400" dirty="0" smtClean="0">
                <a:solidFill>
                  <a:schemeClr val="bg1"/>
                </a:solidFill>
              </a:rPr>
              <a:t>. 46 </a:t>
            </a:r>
            <a:r>
              <a:rPr lang="en-US" sz="2400" dirty="0" err="1" smtClean="0">
                <a:solidFill>
                  <a:schemeClr val="bg1"/>
                </a:solidFill>
              </a:rPr>
              <a:t>e.v</a:t>
            </a:r>
            <a:r>
              <a:rPr lang="en-US" sz="2400" dirty="0" smtClean="0">
                <a:solidFill>
                  <a:schemeClr val="bg1"/>
                </a:solidFill>
              </a:rPr>
              <a:t>.</a:t>
            </a:r>
          </a:p>
          <a:p>
            <a:r>
              <a:rPr lang="en-US" sz="2400" dirty="0" err="1" smtClean="0">
                <a:solidFill>
                  <a:schemeClr val="bg1"/>
                </a:solidFill>
              </a:rPr>
              <a:t>Diagnostische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toets</a:t>
            </a:r>
            <a:r>
              <a:rPr lang="en-US" sz="2400" dirty="0" smtClean="0">
                <a:solidFill>
                  <a:schemeClr val="bg1"/>
                </a:solidFill>
              </a:rPr>
              <a:t>	</a:t>
            </a:r>
            <a:r>
              <a:rPr lang="en-US" sz="2400" dirty="0" err="1" smtClean="0">
                <a:solidFill>
                  <a:schemeClr val="bg1"/>
                </a:solidFill>
              </a:rPr>
              <a:t>blz</a:t>
            </a:r>
            <a:r>
              <a:rPr lang="en-US" sz="2400" dirty="0" smtClean="0">
                <a:solidFill>
                  <a:schemeClr val="bg1"/>
                </a:solidFill>
              </a:rPr>
              <a:t>. 48 </a:t>
            </a:r>
            <a:r>
              <a:rPr lang="en-US" sz="2400" dirty="0" err="1" smtClean="0">
                <a:solidFill>
                  <a:schemeClr val="bg1"/>
                </a:solidFill>
              </a:rPr>
              <a:t>e.v</a:t>
            </a:r>
            <a:r>
              <a:rPr lang="en-US" sz="2400" dirty="0" smtClean="0">
                <a:solidFill>
                  <a:schemeClr val="bg1"/>
                </a:solidFill>
              </a:rPr>
              <a:t>.</a:t>
            </a:r>
          </a:p>
          <a:p>
            <a:r>
              <a:rPr lang="en-US" sz="2400" dirty="0" err="1" smtClean="0">
                <a:solidFill>
                  <a:schemeClr val="bg1"/>
                </a:solidFill>
              </a:rPr>
              <a:t>Eindopdracht</a:t>
            </a:r>
            <a:r>
              <a:rPr lang="en-US" sz="2400" dirty="0" smtClean="0">
                <a:solidFill>
                  <a:schemeClr val="bg1"/>
                </a:solidFill>
              </a:rPr>
              <a:t>		</a:t>
            </a:r>
            <a:r>
              <a:rPr lang="en-US" sz="2400" dirty="0" err="1" smtClean="0">
                <a:solidFill>
                  <a:schemeClr val="bg1"/>
                </a:solidFill>
              </a:rPr>
              <a:t>blz</a:t>
            </a:r>
            <a:r>
              <a:rPr lang="en-US" sz="2400" dirty="0" smtClean="0">
                <a:solidFill>
                  <a:schemeClr val="bg1"/>
                </a:solidFill>
              </a:rPr>
              <a:t>. 56 t/m 59</a:t>
            </a:r>
          </a:p>
          <a:p>
            <a:endParaRPr lang="en-US" sz="2400" dirty="0" smtClean="0">
              <a:solidFill>
                <a:schemeClr val="bg1"/>
              </a:solidFill>
            </a:endParaRPr>
          </a:p>
          <a:p>
            <a:pPr>
              <a:buNone/>
            </a:pPr>
            <a:endParaRPr lang="nl-NL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en-US" sz="3200" b="1" dirty="0" err="1" smtClean="0">
                <a:solidFill>
                  <a:schemeClr val="bg1"/>
                </a:solidFill>
              </a:rPr>
              <a:t>Basisstof</a:t>
            </a:r>
            <a:r>
              <a:rPr lang="en-US" sz="3200" b="1" dirty="0" smtClean="0">
                <a:solidFill>
                  <a:schemeClr val="bg1"/>
                </a:solidFill>
              </a:rPr>
              <a:t> 1	</a:t>
            </a:r>
            <a:r>
              <a:rPr lang="en-US" sz="3200" b="1" dirty="0" err="1" smtClean="0">
                <a:solidFill>
                  <a:schemeClr val="bg1"/>
                </a:solidFill>
              </a:rPr>
              <a:t>Tuinbouw</a:t>
            </a:r>
            <a:r>
              <a:rPr lang="en-US" sz="3200" b="1" dirty="0" smtClean="0">
                <a:solidFill>
                  <a:schemeClr val="bg1"/>
                </a:solidFill>
              </a:rPr>
              <a:t> van de </a:t>
            </a:r>
            <a:r>
              <a:rPr lang="en-US" sz="3200" b="1" dirty="0" err="1" smtClean="0">
                <a:solidFill>
                  <a:schemeClr val="bg1"/>
                </a:solidFill>
              </a:rPr>
              <a:t>toekomst</a:t>
            </a:r>
            <a:r>
              <a:rPr lang="en-US" sz="3200" dirty="0" smtClean="0">
                <a:solidFill>
                  <a:schemeClr val="bg1"/>
                </a:solidFill>
              </a:rPr>
              <a:t/>
            </a:r>
            <a:br>
              <a:rPr lang="en-US" sz="3200" dirty="0" smtClean="0">
                <a:solidFill>
                  <a:schemeClr val="bg1"/>
                </a:solidFill>
              </a:rPr>
            </a:br>
            <a:endParaRPr lang="nl-NL" sz="3200" dirty="0">
              <a:solidFill>
                <a:schemeClr val="bg1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760640"/>
          </a:xfrm>
        </p:spPr>
        <p:txBody>
          <a:bodyPr>
            <a:normAutofit/>
          </a:bodyPr>
          <a:lstStyle/>
          <a:p>
            <a:r>
              <a:rPr lang="en-US" sz="2400" dirty="0" err="1" smtClean="0">
                <a:solidFill>
                  <a:schemeClr val="bg1"/>
                </a:solidFill>
              </a:rPr>
              <a:t>Groeiende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wereldbevolking</a:t>
            </a:r>
            <a:r>
              <a:rPr lang="en-US" sz="2400" dirty="0" smtClean="0">
                <a:solidFill>
                  <a:schemeClr val="bg1"/>
                </a:solidFill>
              </a:rPr>
              <a:t>, </a:t>
            </a:r>
            <a:r>
              <a:rPr lang="en-US" sz="2400" dirty="0" err="1" smtClean="0">
                <a:solidFill>
                  <a:schemeClr val="bg1"/>
                </a:solidFill>
              </a:rPr>
              <a:t>toename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welvaart</a:t>
            </a:r>
            <a:endParaRPr lang="en-US" sz="2400" dirty="0" smtClean="0">
              <a:solidFill>
                <a:schemeClr val="bg1"/>
              </a:solidFill>
            </a:endParaRPr>
          </a:p>
          <a:p>
            <a:r>
              <a:rPr lang="en-US" sz="2400" dirty="0" smtClean="0">
                <a:solidFill>
                  <a:schemeClr val="bg1"/>
                </a:solidFill>
              </a:rPr>
              <a:t>Steeds minder </a:t>
            </a:r>
            <a:r>
              <a:rPr lang="en-US" sz="2400" dirty="0" err="1" smtClean="0">
                <a:solidFill>
                  <a:schemeClr val="bg1"/>
                </a:solidFill>
              </a:rPr>
              <a:t>landbouwgrond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beschikbaar</a:t>
            </a:r>
            <a:endParaRPr lang="en-US" sz="2400" dirty="0" smtClean="0">
              <a:solidFill>
                <a:schemeClr val="bg1"/>
              </a:solidFill>
            </a:endParaRPr>
          </a:p>
          <a:p>
            <a:r>
              <a:rPr lang="en-US" sz="2400" dirty="0" err="1" smtClean="0">
                <a:solidFill>
                  <a:schemeClr val="bg1"/>
                </a:solidFill>
              </a:rPr>
              <a:t>Voedselvoorziening</a:t>
            </a:r>
            <a:r>
              <a:rPr lang="en-US" sz="2400" dirty="0" smtClean="0">
                <a:solidFill>
                  <a:schemeClr val="bg1"/>
                </a:solidFill>
              </a:rPr>
              <a:t>: </a:t>
            </a:r>
            <a:r>
              <a:rPr lang="en-US" sz="2400" dirty="0" err="1" smtClean="0">
                <a:solidFill>
                  <a:schemeClr val="bg1"/>
                </a:solidFill>
              </a:rPr>
              <a:t>vraag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naar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duurzame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producten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neemt</a:t>
            </a:r>
            <a:r>
              <a:rPr lang="en-US" sz="2400" dirty="0" smtClean="0">
                <a:solidFill>
                  <a:schemeClr val="bg1"/>
                </a:solidFill>
              </a:rPr>
              <a:t> toe (</a:t>
            </a:r>
            <a:r>
              <a:rPr lang="en-US" sz="2400" dirty="0" err="1" smtClean="0">
                <a:solidFill>
                  <a:schemeClr val="bg1"/>
                </a:solidFill>
              </a:rPr>
              <a:t>grondstoffen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raken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uitgeput</a:t>
            </a:r>
            <a:r>
              <a:rPr lang="en-US" sz="2400" dirty="0" smtClean="0">
                <a:solidFill>
                  <a:schemeClr val="bg1"/>
                </a:solidFill>
              </a:rPr>
              <a:t>, </a:t>
            </a:r>
            <a:r>
              <a:rPr lang="en-US" sz="2400" dirty="0" err="1" smtClean="0">
                <a:solidFill>
                  <a:schemeClr val="bg1"/>
                </a:solidFill>
              </a:rPr>
              <a:t>bescherming</a:t>
            </a:r>
            <a:r>
              <a:rPr lang="en-US" sz="2400" dirty="0" smtClean="0">
                <a:solidFill>
                  <a:schemeClr val="bg1"/>
                </a:solidFill>
              </a:rPr>
              <a:t> milieu)</a:t>
            </a:r>
          </a:p>
          <a:p>
            <a:r>
              <a:rPr lang="en-US" sz="2400" dirty="0" err="1" smtClean="0">
                <a:solidFill>
                  <a:schemeClr val="bg1"/>
                </a:solidFill>
              </a:rPr>
              <a:t>Planten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vormen</a:t>
            </a:r>
            <a:r>
              <a:rPr lang="en-US" sz="2400" dirty="0" smtClean="0">
                <a:solidFill>
                  <a:schemeClr val="bg1"/>
                </a:solidFill>
              </a:rPr>
              <a:t> steeds </a:t>
            </a:r>
            <a:r>
              <a:rPr lang="en-US" sz="2400" dirty="0" err="1" smtClean="0">
                <a:solidFill>
                  <a:schemeClr val="bg1"/>
                </a:solidFill>
              </a:rPr>
              <a:t>meer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bron</a:t>
            </a:r>
            <a:r>
              <a:rPr lang="en-US" sz="2400" dirty="0" smtClean="0">
                <a:solidFill>
                  <a:schemeClr val="bg1"/>
                </a:solidFill>
              </a:rPr>
              <a:t> van </a:t>
            </a:r>
            <a:r>
              <a:rPr lang="en-US" sz="2400" dirty="0" err="1" smtClean="0">
                <a:solidFill>
                  <a:schemeClr val="bg1"/>
                </a:solidFill>
              </a:rPr>
              <a:t>energie</a:t>
            </a:r>
            <a:endParaRPr lang="en-US" sz="2400" dirty="0" smtClean="0">
              <a:solidFill>
                <a:schemeClr val="bg1"/>
              </a:solidFill>
            </a:endParaRPr>
          </a:p>
          <a:p>
            <a:r>
              <a:rPr lang="en-US" sz="2400" dirty="0" err="1" smtClean="0">
                <a:solidFill>
                  <a:schemeClr val="bg1"/>
                </a:solidFill>
              </a:rPr>
              <a:t>Voor</a:t>
            </a:r>
            <a:r>
              <a:rPr lang="en-US" sz="2400" dirty="0" smtClean="0">
                <a:solidFill>
                  <a:schemeClr val="bg1"/>
                </a:solidFill>
              </a:rPr>
              <a:t> de </a:t>
            </a:r>
            <a:r>
              <a:rPr lang="en-US" sz="2400" dirty="0" err="1" smtClean="0">
                <a:solidFill>
                  <a:schemeClr val="bg1"/>
                </a:solidFill>
              </a:rPr>
              <a:t>landbouw</a:t>
            </a:r>
            <a:r>
              <a:rPr lang="en-US" sz="2400" dirty="0" smtClean="0">
                <a:solidFill>
                  <a:schemeClr val="bg1"/>
                </a:solidFill>
              </a:rPr>
              <a:t> is </a:t>
            </a:r>
            <a:r>
              <a:rPr lang="en-US" sz="2400" dirty="0" err="1" smtClean="0">
                <a:solidFill>
                  <a:schemeClr val="bg1"/>
                </a:solidFill>
              </a:rPr>
              <a:t>dit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alles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een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enorme</a:t>
            </a: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err="1" smtClean="0">
                <a:solidFill>
                  <a:schemeClr val="bg1"/>
                </a:solidFill>
              </a:rPr>
              <a:t>uitdaging</a:t>
            </a:r>
            <a:endParaRPr lang="en-US" sz="2400" dirty="0" smtClean="0">
              <a:solidFill>
                <a:schemeClr val="bg1"/>
              </a:solidFill>
            </a:endParaRPr>
          </a:p>
          <a:p>
            <a:endParaRPr lang="en-US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r>
              <a:rPr lang="en-US" sz="3200" b="1" dirty="0" err="1" smtClean="0">
                <a:solidFill>
                  <a:schemeClr val="bg1"/>
                </a:solidFill>
              </a:rPr>
              <a:t>PlantLab</a:t>
            </a:r>
            <a:r>
              <a:rPr lang="en-US" sz="3200" b="1" dirty="0" smtClean="0">
                <a:solidFill>
                  <a:schemeClr val="bg1"/>
                </a:solidFill>
              </a:rPr>
              <a:t> ‘s-Hertogenbosch</a:t>
            </a:r>
            <a:endParaRPr lang="nl-NL" sz="3200" b="1" dirty="0">
              <a:solidFill>
                <a:schemeClr val="bg1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472608"/>
          </a:xfrm>
        </p:spPr>
        <p:txBody>
          <a:bodyPr>
            <a:normAutofit/>
          </a:bodyPr>
          <a:lstStyle/>
          <a:p>
            <a:r>
              <a:rPr lang="nl-NL" sz="2800" dirty="0" smtClean="0">
                <a:solidFill>
                  <a:schemeClr val="bg1"/>
                </a:solidFill>
                <a:hlinkClick r:id="rId2"/>
              </a:rPr>
              <a:t>http://www.bd.nl/regio/den-bosch-en-omgeving/plantlab-plant-production-unit-video-1.4547352</a:t>
            </a:r>
            <a:endParaRPr lang="en-US" sz="2800" dirty="0">
              <a:solidFill>
                <a:schemeClr val="bg1"/>
              </a:solidFill>
            </a:endParaRPr>
          </a:p>
          <a:p>
            <a:r>
              <a:rPr lang="en-US" sz="2800" dirty="0" err="1" smtClean="0">
                <a:solidFill>
                  <a:schemeClr val="bg1"/>
                </a:solidFill>
              </a:rPr>
              <a:t>Bedrijfsvideo</a:t>
            </a:r>
            <a:r>
              <a:rPr lang="en-US" sz="2800" dirty="0" smtClean="0">
                <a:solidFill>
                  <a:schemeClr val="bg1"/>
                </a:solidFill>
              </a:rPr>
              <a:t> </a:t>
            </a:r>
            <a:r>
              <a:rPr lang="en-US" sz="2800" dirty="0" err="1" smtClean="0">
                <a:solidFill>
                  <a:schemeClr val="bg1"/>
                </a:solidFill>
              </a:rPr>
              <a:t>PlantLab</a:t>
            </a:r>
            <a:r>
              <a:rPr lang="en-US" sz="2800" dirty="0" smtClean="0">
                <a:solidFill>
                  <a:schemeClr val="bg1"/>
                </a:solidFill>
              </a:rPr>
              <a:t> 1 min. 17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Na </a:t>
            </a:r>
            <a:r>
              <a:rPr lang="en-US" sz="2800" dirty="0" err="1" smtClean="0">
                <a:solidFill>
                  <a:schemeClr val="bg1"/>
                </a:solidFill>
              </a:rPr>
              <a:t>afloop</a:t>
            </a:r>
            <a:r>
              <a:rPr lang="en-US" sz="2800" dirty="0" smtClean="0">
                <a:solidFill>
                  <a:schemeClr val="bg1"/>
                </a:solidFill>
              </a:rPr>
              <a:t> </a:t>
            </a:r>
            <a:r>
              <a:rPr lang="en-US" sz="2800" dirty="0" err="1" smtClean="0">
                <a:solidFill>
                  <a:schemeClr val="bg1"/>
                </a:solidFill>
              </a:rPr>
              <a:t>krijg</a:t>
            </a:r>
            <a:r>
              <a:rPr lang="en-US" sz="2800" dirty="0" smtClean="0">
                <a:solidFill>
                  <a:schemeClr val="bg1"/>
                </a:solidFill>
              </a:rPr>
              <a:t> je 6 </a:t>
            </a:r>
            <a:r>
              <a:rPr lang="en-US" sz="2800" dirty="0" err="1" smtClean="0">
                <a:solidFill>
                  <a:schemeClr val="bg1"/>
                </a:solidFill>
              </a:rPr>
              <a:t>afbeeldingen</a:t>
            </a:r>
            <a:r>
              <a:rPr lang="en-US" sz="2800" dirty="0" smtClean="0">
                <a:solidFill>
                  <a:schemeClr val="bg1"/>
                </a:solidFill>
              </a:rPr>
              <a:t> </a:t>
            </a:r>
            <a:r>
              <a:rPr lang="en-US" sz="2800" dirty="0" err="1" smtClean="0">
                <a:solidFill>
                  <a:schemeClr val="bg1"/>
                </a:solidFill>
              </a:rPr>
              <a:t>te</a:t>
            </a:r>
            <a:r>
              <a:rPr lang="en-US" sz="2800" dirty="0" smtClean="0">
                <a:solidFill>
                  <a:schemeClr val="bg1"/>
                </a:solidFill>
              </a:rPr>
              <a:t> </a:t>
            </a:r>
            <a:r>
              <a:rPr lang="en-US" sz="2800" dirty="0" err="1" smtClean="0">
                <a:solidFill>
                  <a:schemeClr val="bg1"/>
                </a:solidFill>
              </a:rPr>
              <a:t>zien</a:t>
            </a:r>
            <a:r>
              <a:rPr lang="en-US" sz="2800" dirty="0" smtClean="0">
                <a:solidFill>
                  <a:schemeClr val="bg1"/>
                </a:solidFill>
              </a:rPr>
              <a:t> van video’s over </a:t>
            </a:r>
            <a:r>
              <a:rPr lang="en-US" sz="2800" dirty="0" err="1" smtClean="0">
                <a:solidFill>
                  <a:schemeClr val="bg1"/>
                </a:solidFill>
              </a:rPr>
              <a:t>hetzelfde</a:t>
            </a:r>
            <a:r>
              <a:rPr lang="en-US" sz="2800" dirty="0" smtClean="0">
                <a:solidFill>
                  <a:schemeClr val="bg1"/>
                </a:solidFill>
              </a:rPr>
              <a:t> </a:t>
            </a:r>
            <a:r>
              <a:rPr lang="en-US" sz="2800" dirty="0" err="1" smtClean="0">
                <a:solidFill>
                  <a:schemeClr val="bg1"/>
                </a:solidFill>
              </a:rPr>
              <a:t>onderwerp</a:t>
            </a:r>
            <a:endParaRPr lang="en-US" sz="2800" dirty="0">
              <a:solidFill>
                <a:schemeClr val="bg1"/>
              </a:solidFill>
            </a:endParaRPr>
          </a:p>
          <a:p>
            <a:r>
              <a:rPr lang="en-US" sz="2800" dirty="0" err="1" smtClean="0">
                <a:solidFill>
                  <a:schemeClr val="bg1"/>
                </a:solidFill>
              </a:rPr>
              <a:t>Klik</a:t>
            </a:r>
            <a:r>
              <a:rPr lang="en-US" sz="2800" dirty="0" smtClean="0">
                <a:solidFill>
                  <a:schemeClr val="bg1"/>
                </a:solidFill>
              </a:rPr>
              <a:t> </a:t>
            </a:r>
            <a:r>
              <a:rPr lang="en-US" sz="2800" dirty="0" err="1" smtClean="0">
                <a:solidFill>
                  <a:schemeClr val="bg1"/>
                </a:solidFill>
              </a:rPr>
              <a:t>daarna</a:t>
            </a:r>
            <a:r>
              <a:rPr lang="en-US" sz="2800" dirty="0" smtClean="0">
                <a:solidFill>
                  <a:schemeClr val="bg1"/>
                </a:solidFill>
              </a:rPr>
              <a:t> op de </a:t>
            </a:r>
            <a:r>
              <a:rPr lang="en-US" sz="2800" b="1" dirty="0" err="1" smtClean="0">
                <a:solidFill>
                  <a:schemeClr val="bg1"/>
                </a:solidFill>
              </a:rPr>
              <a:t>afbeelding</a:t>
            </a:r>
            <a:r>
              <a:rPr lang="en-US" sz="2800" b="1" dirty="0" smtClean="0">
                <a:solidFill>
                  <a:schemeClr val="bg1"/>
                </a:solidFill>
              </a:rPr>
              <a:t> </a:t>
            </a:r>
            <a:r>
              <a:rPr lang="en-US" sz="2800" b="1" dirty="0" err="1" smtClean="0">
                <a:solidFill>
                  <a:schemeClr val="bg1"/>
                </a:solidFill>
              </a:rPr>
              <a:t>linksonder</a:t>
            </a:r>
            <a:endParaRPr lang="en-US" sz="2800" b="1" dirty="0" smtClean="0">
              <a:solidFill>
                <a:schemeClr val="bg1"/>
              </a:solidFill>
            </a:endParaRPr>
          </a:p>
          <a:p>
            <a:pPr>
              <a:buNone/>
            </a:pPr>
            <a:r>
              <a:rPr lang="en-US" sz="2800" b="1" dirty="0">
                <a:solidFill>
                  <a:schemeClr val="bg1"/>
                </a:solidFill>
              </a:rPr>
              <a:t> </a:t>
            </a:r>
            <a:r>
              <a:rPr lang="en-US" sz="2800" b="1" dirty="0" smtClean="0">
                <a:solidFill>
                  <a:schemeClr val="bg1"/>
                </a:solidFill>
              </a:rPr>
              <a:t>   </a:t>
            </a:r>
            <a:r>
              <a:rPr lang="en-US" sz="2800" b="1" dirty="0" err="1" smtClean="0">
                <a:solidFill>
                  <a:schemeClr val="bg1"/>
                </a:solidFill>
              </a:rPr>
              <a:t>VertiGrow</a:t>
            </a:r>
            <a:r>
              <a:rPr lang="en-US" sz="2800" b="1" dirty="0" smtClean="0">
                <a:solidFill>
                  <a:schemeClr val="bg1"/>
                </a:solidFill>
              </a:rPr>
              <a:t> Design </a:t>
            </a:r>
            <a:r>
              <a:rPr lang="en-US" sz="2800" b="1" dirty="0">
                <a:solidFill>
                  <a:schemeClr val="bg1"/>
                </a:solidFill>
              </a:rPr>
              <a:t>C</a:t>
            </a:r>
            <a:r>
              <a:rPr lang="en-US" sz="2800" b="1" dirty="0" smtClean="0">
                <a:solidFill>
                  <a:schemeClr val="bg1"/>
                </a:solidFill>
              </a:rPr>
              <a:t>oncept  </a:t>
            </a:r>
            <a:r>
              <a:rPr lang="en-US" sz="2800" b="1" dirty="0" err="1" smtClean="0">
                <a:solidFill>
                  <a:schemeClr val="bg1"/>
                </a:solidFill>
              </a:rPr>
              <a:t>RustyBONES</a:t>
            </a:r>
            <a:endParaRPr lang="en-US" sz="2800" b="1" dirty="0" smtClean="0">
              <a:solidFill>
                <a:schemeClr val="bg1"/>
              </a:solidFill>
            </a:endParaRPr>
          </a:p>
          <a:p>
            <a:pPr>
              <a:buNone/>
            </a:pPr>
            <a:r>
              <a:rPr lang="en-US" sz="2800" b="1" dirty="0" smtClean="0">
                <a:solidFill>
                  <a:schemeClr val="bg1"/>
                </a:solidFill>
              </a:rPr>
              <a:t>	8 min. 28</a:t>
            </a:r>
            <a:r>
              <a:rPr lang="en-US" sz="2800" dirty="0" smtClean="0">
                <a:solidFill>
                  <a:schemeClr val="bg1"/>
                </a:solidFill>
              </a:rPr>
              <a:t> </a:t>
            </a:r>
            <a:r>
              <a:rPr lang="en-US" sz="2800" dirty="0" err="1" smtClean="0">
                <a:solidFill>
                  <a:schemeClr val="bg1"/>
                </a:solidFill>
              </a:rPr>
              <a:t>Engelstalig</a:t>
            </a:r>
            <a:r>
              <a:rPr lang="en-US" sz="2800" dirty="0" smtClean="0">
                <a:solidFill>
                  <a:schemeClr val="bg1"/>
                </a:solidFill>
              </a:rPr>
              <a:t>  </a:t>
            </a:r>
            <a:r>
              <a:rPr lang="en-US" sz="2800" dirty="0" err="1" smtClean="0">
                <a:solidFill>
                  <a:schemeClr val="bg1"/>
                </a:solidFill>
              </a:rPr>
              <a:t>wereldwijde</a:t>
            </a:r>
            <a:r>
              <a:rPr lang="en-US" sz="2800" dirty="0" smtClean="0">
                <a:solidFill>
                  <a:schemeClr val="bg1"/>
                </a:solidFill>
              </a:rPr>
              <a:t> </a:t>
            </a:r>
            <a:r>
              <a:rPr lang="en-US" sz="2800" dirty="0" err="1" smtClean="0">
                <a:solidFill>
                  <a:schemeClr val="bg1"/>
                </a:solidFill>
              </a:rPr>
              <a:t>ontwikkelingen</a:t>
            </a:r>
            <a:endParaRPr lang="en-US" sz="2800" dirty="0" smtClean="0">
              <a:solidFill>
                <a:schemeClr val="bg1"/>
              </a:solidFill>
            </a:endParaRPr>
          </a:p>
          <a:p>
            <a:endParaRPr lang="nl-NL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082354"/>
          </a:xfrm>
        </p:spPr>
        <p:txBody>
          <a:bodyPr>
            <a:normAutofit/>
          </a:bodyPr>
          <a:lstStyle/>
          <a:p>
            <a:r>
              <a:rPr lang="nl-NL" sz="3200" b="1" dirty="0" smtClean="0">
                <a:solidFill>
                  <a:schemeClr val="bg1"/>
                </a:solidFill>
                <a:hlinkClick r:id="rId2"/>
              </a:rPr>
              <a:t>http://www.bd.nl/regio/interview-met-plantlab-baas-gertjan-meeuws-video-1.4546528</a:t>
            </a:r>
            <a:r>
              <a:rPr lang="nl-NL" sz="3200" b="1" dirty="0" smtClean="0">
                <a:solidFill>
                  <a:schemeClr val="bg1"/>
                </a:solidFill>
              </a:rPr>
              <a:t/>
            </a:r>
            <a:br>
              <a:rPr lang="nl-NL" sz="3200" b="1" dirty="0" smtClean="0">
                <a:solidFill>
                  <a:schemeClr val="bg1"/>
                </a:solidFill>
              </a:rPr>
            </a:br>
            <a:r>
              <a:rPr lang="nl-NL" sz="3200" b="1" dirty="0" smtClean="0">
                <a:solidFill>
                  <a:schemeClr val="bg1"/>
                </a:solidFill>
              </a:rPr>
              <a:t>Bekijk het interview  16 min. Toekomst?</a:t>
            </a:r>
            <a:endParaRPr lang="nl-NL" sz="3200" b="1" dirty="0">
              <a:solidFill>
                <a:schemeClr val="bg1"/>
              </a:solidFill>
            </a:endParaRPr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323528" y="2996952"/>
            <a:ext cx="8496944" cy="3600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50</TotalTime>
  <Words>86</Words>
  <Application>Microsoft Office PowerPoint</Application>
  <PresentationFormat>Diavoorstelling (4:3)</PresentationFormat>
  <Paragraphs>25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Office-thema</vt:lpstr>
      <vt:lpstr>Thema Planten</vt:lpstr>
      <vt:lpstr>Basisstof 1 Tuinbouw van de toekomst </vt:lpstr>
      <vt:lpstr>PlantLab ‘s-Hertogenbosch</vt:lpstr>
      <vt:lpstr>http://www.bd.nl/regio/interview-met-plantlab-baas-gertjan-meeuws-video-1.4546528 Bekijk het interview  16 min. Toekomst?</vt:lpstr>
    </vt:vector>
  </TitlesOfParts>
  <Company>Hewlett-Packard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Thema Planten</dc:title>
  <dc:creator>biobertus</dc:creator>
  <cp:lastModifiedBy>biobertus</cp:lastModifiedBy>
  <cp:revision>10</cp:revision>
  <dcterms:created xsi:type="dcterms:W3CDTF">2014-12-21T14:25:16Z</dcterms:created>
  <dcterms:modified xsi:type="dcterms:W3CDTF">2016-02-22T19:18:48Z</dcterms:modified>
</cp:coreProperties>
</file>

<file path=docProps/thumbnail.jpeg>
</file>