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73" r:id="rId7"/>
    <p:sldId id="263" r:id="rId8"/>
    <p:sldId id="264" r:id="rId9"/>
    <p:sldId id="265" r:id="rId10"/>
    <p:sldId id="266" r:id="rId11"/>
    <p:sldId id="267" r:id="rId12"/>
    <p:sldId id="271" r:id="rId13"/>
    <p:sldId id="272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el en object bov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A2B6259-5009-489A-9874-7495B7D59D1D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97AFF84-A6D2-4A12-9D71-FA9625794F3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el, 2 inhoudselementen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207778F-1749-4494-840A-C4540709539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918AB-1C6D-4165-80D5-C3FBEE4021DC}" type="datetimeFigureOut">
              <a:rPr lang="nl-NL" smtClean="0"/>
              <a:pPr/>
              <a:t>22-2-2016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134B6-DD1F-46A3-886C-C4C116446C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200" b="1" dirty="0" smtClean="0"/>
              <a:t>Basisstof 2 Bouw, groei en ontwikkeling van planten</a:t>
            </a:r>
            <a:br>
              <a:rPr lang="nl-NL" sz="3200" b="1" dirty="0" smtClean="0"/>
            </a:br>
            <a:r>
              <a:rPr lang="nl-NL" sz="3200" b="1" dirty="0" smtClean="0"/>
              <a:t>Kiem </a:t>
            </a:r>
            <a:r>
              <a:rPr lang="nl-NL" sz="3200" b="1" dirty="0"/>
              <a:t>en zaadlob = reserve</a:t>
            </a:r>
          </a:p>
        </p:txBody>
      </p:sp>
      <p:pic>
        <p:nvPicPr>
          <p:cNvPr id="21510" name="Picture 6" descr="P103016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628775"/>
            <a:ext cx="8713787" cy="496887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/>
              <a:t>Zonder topje </a:t>
            </a:r>
            <a:r>
              <a:rPr lang="nl-NL" sz="3200" b="1" dirty="0">
                <a:sym typeface="Wingdings" pitchFamily="2" charset="2"/>
              </a:rPr>
              <a:t> conclusie?</a:t>
            </a:r>
            <a:endParaRPr lang="nl-NL" sz="3200" b="1" dirty="0"/>
          </a:p>
        </p:txBody>
      </p:sp>
      <p:pic>
        <p:nvPicPr>
          <p:cNvPr id="36870" name="Picture 6" descr="P103017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341438"/>
            <a:ext cx="6480175" cy="551656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nl-NL" sz="3200" b="1" dirty="0"/>
              <a:t>Afgesneden topje terugplaatsen</a:t>
            </a:r>
            <a:br>
              <a:rPr lang="nl-NL" sz="3200" b="1" dirty="0"/>
            </a:br>
            <a:r>
              <a:rPr lang="nl-NL" sz="3200" b="1" dirty="0"/>
              <a:t>Conclusie?</a:t>
            </a:r>
          </a:p>
        </p:txBody>
      </p:sp>
      <p:pic>
        <p:nvPicPr>
          <p:cNvPr id="38918" name="Picture 6" descr="P10301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1412875"/>
            <a:ext cx="5832475" cy="54451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nl-NL" sz="3200" b="1" dirty="0"/>
              <a:t>Lichtval van opzij</a:t>
            </a:r>
            <a:br>
              <a:rPr lang="nl-NL" sz="3200" b="1" dirty="0"/>
            </a:br>
            <a:r>
              <a:rPr lang="nl-NL" sz="3200" b="1" dirty="0"/>
              <a:t>Twee conclusies: …………</a:t>
            </a:r>
          </a:p>
        </p:txBody>
      </p:sp>
      <p:pic>
        <p:nvPicPr>
          <p:cNvPr id="47109" name="Picture 5" descr="P103017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341438"/>
            <a:ext cx="8642350" cy="53276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Practica</a:t>
            </a:r>
            <a:r>
              <a:rPr lang="en-US" b="1" dirty="0" smtClean="0"/>
              <a:t> </a:t>
            </a:r>
            <a:r>
              <a:rPr lang="en-US" b="1" dirty="0" err="1" smtClean="0"/>
              <a:t>Wortel</a:t>
            </a:r>
            <a:r>
              <a:rPr lang="en-US" b="1" dirty="0" smtClean="0"/>
              <a:t> en </a:t>
            </a:r>
            <a:r>
              <a:rPr lang="en-US" b="1" dirty="0" err="1" smtClean="0"/>
              <a:t>stengel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smtClean="0"/>
              <a:t>Microscoop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Practicum </a:t>
            </a:r>
            <a:r>
              <a:rPr lang="en-US" dirty="0" err="1" smtClean="0"/>
              <a:t>wortel</a:t>
            </a:r>
            <a:r>
              <a:rPr lang="en-US" dirty="0" smtClean="0"/>
              <a:t>(punt </a:t>
            </a:r>
            <a:r>
              <a:rPr lang="en-US" dirty="0" err="1" smtClean="0"/>
              <a:t>vooral</a:t>
            </a:r>
            <a:r>
              <a:rPr lang="en-US" dirty="0" smtClean="0"/>
              <a:t>)  (PO)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Practicum </a:t>
            </a:r>
            <a:r>
              <a:rPr lang="en-US" dirty="0" err="1" smtClean="0"/>
              <a:t>dwarsdoorsnede</a:t>
            </a:r>
            <a:r>
              <a:rPr lang="en-US" dirty="0" smtClean="0"/>
              <a:t> </a:t>
            </a:r>
            <a:r>
              <a:rPr lang="en-US" dirty="0" err="1" smtClean="0"/>
              <a:t>stengel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kruidachtige</a:t>
            </a:r>
            <a:r>
              <a:rPr lang="en-US" dirty="0" smtClean="0"/>
              <a:t> plant (PO)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Practicum </a:t>
            </a:r>
            <a:r>
              <a:rPr lang="en-US" dirty="0" err="1" smtClean="0"/>
              <a:t>dwarsdoorsnede</a:t>
            </a:r>
            <a:r>
              <a:rPr lang="en-US" dirty="0" smtClean="0"/>
              <a:t> </a:t>
            </a:r>
            <a:r>
              <a:rPr lang="en-US" dirty="0" err="1" smtClean="0"/>
              <a:t>stengel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houtachtige</a:t>
            </a:r>
            <a:r>
              <a:rPr lang="en-US" dirty="0" smtClean="0"/>
              <a:t> plant (PO)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Ontkieming</a:t>
            </a:r>
            <a:r>
              <a:rPr lang="nl-NL" sz="3200" b="1" dirty="0"/>
              <a:t>, groei en ontwikkeling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013325"/>
            <a:ext cx="8686800" cy="1584027"/>
          </a:xfrm>
        </p:spPr>
        <p:txBody>
          <a:bodyPr>
            <a:normAutofit/>
          </a:bodyPr>
          <a:lstStyle/>
          <a:p>
            <a:r>
              <a:rPr lang="nl-NL" sz="2400" dirty="0"/>
              <a:t>Zaadlobben: eerste bladeren = reservevoedsel</a:t>
            </a:r>
          </a:p>
          <a:p>
            <a:r>
              <a:rPr lang="nl-NL" sz="2400" dirty="0"/>
              <a:t>Embryo </a:t>
            </a:r>
            <a:r>
              <a:rPr lang="nl-NL" sz="2400" dirty="0">
                <a:sym typeface="Wingdings" pitchFamily="2" charset="2"/>
              </a:rPr>
              <a:t> kiemplant</a:t>
            </a:r>
          </a:p>
          <a:p>
            <a:r>
              <a:rPr lang="nl-NL" sz="2400" dirty="0">
                <a:sym typeface="Wingdings" pitchFamily="2" charset="2"/>
              </a:rPr>
              <a:t>Na vorming bladgroen (licht)  fotosynthese</a:t>
            </a:r>
            <a:endParaRPr lang="nl-NL" sz="2400" dirty="0"/>
          </a:p>
        </p:txBody>
      </p:sp>
      <p:pic>
        <p:nvPicPr>
          <p:cNvPr id="19462" name="Picture 6" descr="P103016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836613"/>
            <a:ext cx="6769100" cy="417671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463" y="274638"/>
            <a:ext cx="4103687" cy="4306887"/>
          </a:xfrm>
        </p:spPr>
        <p:txBody>
          <a:bodyPr/>
          <a:lstStyle/>
          <a:p>
            <a:r>
              <a:rPr lang="nl-NL" sz="3800" b="1">
                <a:solidFill>
                  <a:srgbClr val="FF0000"/>
                </a:solidFill>
              </a:rPr>
              <a:t>Groei </a:t>
            </a:r>
            <a:r>
              <a:rPr lang="nl-NL" sz="3800"/>
              <a:t>door: </a:t>
            </a:r>
            <a:br>
              <a:rPr lang="nl-NL" sz="3800"/>
            </a:br>
            <a:r>
              <a:rPr lang="nl-NL" sz="3800"/>
              <a:t/>
            </a:r>
            <a:br>
              <a:rPr lang="nl-NL" sz="3800"/>
            </a:br>
            <a:r>
              <a:rPr lang="nl-NL" sz="3800"/>
              <a:t>mitose, </a:t>
            </a:r>
            <a:br>
              <a:rPr lang="nl-NL" sz="3800"/>
            </a:br>
            <a:r>
              <a:rPr lang="nl-NL" sz="3800"/>
              <a:t>celdeling </a:t>
            </a:r>
            <a:r>
              <a:rPr lang="nl-NL" sz="3800" b="1">
                <a:solidFill>
                  <a:srgbClr val="FF0000"/>
                </a:solidFill>
              </a:rPr>
              <a:t>plasmagroei,</a:t>
            </a:r>
            <a:r>
              <a:rPr lang="nl-NL" sz="3800"/>
              <a:t/>
            </a:r>
            <a:br>
              <a:rPr lang="nl-NL" sz="3800"/>
            </a:br>
            <a:endParaRPr lang="nl-NL" sz="3800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5734050"/>
            <a:ext cx="4038600" cy="3921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nl-NL" sz="2400"/>
          </a:p>
        </p:txBody>
      </p:sp>
      <p:pic>
        <p:nvPicPr>
          <p:cNvPr id="23558" name="Picture 6" descr="P103016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0"/>
            <a:ext cx="4103688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nl-NL" b="1">
                <a:solidFill>
                  <a:srgbClr val="FF0000"/>
                </a:solidFill>
              </a:rPr>
              <a:t>Celstrekking     /       </a:t>
            </a:r>
            <a:r>
              <a:rPr lang="nl-NL"/>
              <a:t>Groeipunten</a:t>
            </a:r>
          </a:p>
        </p:txBody>
      </p:sp>
      <p:pic>
        <p:nvPicPr>
          <p:cNvPr id="25607" name="Picture 7" descr="P103016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27550" y="836613"/>
            <a:ext cx="4616450" cy="6021387"/>
          </a:xfrm>
        </p:spPr>
      </p:pic>
      <p:pic>
        <p:nvPicPr>
          <p:cNvPr id="25608" name="Picture 8" descr="P103016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836613"/>
            <a:ext cx="3709988" cy="60213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nl-NL" sz="3200" b="1" dirty="0"/>
              <a:t>Groeipunt in de </a:t>
            </a:r>
            <a:r>
              <a:rPr lang="nl-NL" sz="3200" b="1" dirty="0" smtClean="0"/>
              <a:t>worteltop: </a:t>
            </a:r>
            <a:endParaRPr lang="nl-NL" sz="3200" b="1" dirty="0"/>
          </a:p>
        </p:txBody>
      </p:sp>
      <p:pic>
        <p:nvPicPr>
          <p:cNvPr id="27654" name="Picture 6" descr="P103016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764705"/>
            <a:ext cx="7848600" cy="609329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1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15888"/>
            <a:ext cx="4495800" cy="3384550"/>
          </a:xfrm>
        </p:spPr>
        <p:txBody>
          <a:bodyPr/>
          <a:lstStyle/>
          <a:p>
            <a:r>
              <a:rPr lang="nl-NL" sz="2800"/>
              <a:t>Wat zijn nerven ?</a:t>
            </a:r>
          </a:p>
          <a:p>
            <a:r>
              <a:rPr lang="nl-NL" sz="2800" b="1">
                <a:solidFill>
                  <a:srgbClr val="FF0000"/>
                </a:solidFill>
              </a:rPr>
              <a:t>Vaatbundels</a:t>
            </a:r>
            <a:r>
              <a:rPr lang="nl-NL" sz="2800"/>
              <a:t> </a:t>
            </a:r>
            <a:r>
              <a:rPr lang="nl-NL" sz="2800">
                <a:sym typeface="Wingdings" pitchFamily="2" charset="2"/>
              </a:rPr>
              <a:t></a:t>
            </a:r>
            <a:r>
              <a:rPr lang="nl-NL" sz="2800"/>
              <a:t> = ??</a:t>
            </a:r>
          </a:p>
          <a:p>
            <a:r>
              <a:rPr lang="nl-NL" sz="2800"/>
              <a:t>Rood = </a:t>
            </a:r>
            <a:r>
              <a:rPr lang="nl-NL" sz="2800" b="1">
                <a:solidFill>
                  <a:srgbClr val="FF0000"/>
                </a:solidFill>
              </a:rPr>
              <a:t>houtvaten</a:t>
            </a:r>
            <a:r>
              <a:rPr lang="nl-NL" sz="2800"/>
              <a:t> </a:t>
            </a:r>
            <a:r>
              <a:rPr lang="nl-NL" sz="2800">
                <a:sym typeface="Wingdings" pitchFamily="2" charset="2"/>
              </a:rPr>
              <a:t>?</a:t>
            </a:r>
            <a:endParaRPr lang="nl-NL" sz="2800"/>
          </a:p>
          <a:p>
            <a:r>
              <a:rPr lang="nl-NL" sz="2800"/>
              <a:t>aanvoeren water+zouten</a:t>
            </a:r>
          </a:p>
          <a:p>
            <a:r>
              <a:rPr lang="nl-NL" sz="2800"/>
              <a:t>Blauw = </a:t>
            </a:r>
            <a:r>
              <a:rPr lang="nl-NL" sz="2800" b="1">
                <a:solidFill>
                  <a:srgbClr val="FF0000"/>
                </a:solidFill>
              </a:rPr>
              <a:t>bastvaten</a:t>
            </a:r>
            <a:r>
              <a:rPr lang="nl-NL" sz="2800"/>
              <a:t> </a:t>
            </a:r>
            <a:r>
              <a:rPr lang="nl-NL" sz="2800">
                <a:sym typeface="Wingdings" pitchFamily="2" charset="2"/>
              </a:rPr>
              <a:t> ?</a:t>
            </a:r>
            <a:endParaRPr lang="nl-NL" sz="2800"/>
          </a:p>
          <a:p>
            <a:r>
              <a:rPr lang="nl-NL" sz="2800"/>
              <a:t>afvoeren glucose</a:t>
            </a:r>
            <a:endParaRPr lang="nl-NL" sz="1800"/>
          </a:p>
        </p:txBody>
      </p:sp>
      <p:pic>
        <p:nvPicPr>
          <p:cNvPr id="77832" name="Picture 8" descr="P103018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3500438"/>
            <a:ext cx="4427537" cy="3357562"/>
          </a:xfrm>
        </p:spPr>
      </p:pic>
      <p:pic>
        <p:nvPicPr>
          <p:cNvPr id="77834" name="Picture 10" descr="P103018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4643438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628775"/>
          </a:xfrm>
        </p:spPr>
        <p:txBody>
          <a:bodyPr>
            <a:normAutofit fontScale="90000"/>
          </a:bodyPr>
          <a:lstStyle/>
          <a:p>
            <a:r>
              <a:rPr lang="nl-NL" sz="3200"/>
              <a:t>Doorsnede verhoute stengel</a:t>
            </a:r>
            <a:br>
              <a:rPr lang="nl-NL" sz="3200"/>
            </a:br>
            <a:r>
              <a:rPr lang="nl-NL" sz="2400"/>
              <a:t>Centrum: vulweefsel = mergparenchym</a:t>
            </a:r>
            <a:br>
              <a:rPr lang="nl-NL" sz="2400"/>
            </a:br>
            <a:r>
              <a:rPr lang="nl-NL" sz="2400"/>
              <a:t>Houtgedeelte: vervoer water en zouten</a:t>
            </a:r>
            <a:br>
              <a:rPr lang="nl-NL" sz="2400"/>
            </a:br>
            <a:r>
              <a:rPr lang="nl-NL" sz="2400"/>
              <a:t>Bastgedeelte: vervoer van water + suikers</a:t>
            </a:r>
            <a:endParaRPr lang="nl-NL" sz="3200"/>
          </a:p>
        </p:txBody>
      </p:sp>
      <p:pic>
        <p:nvPicPr>
          <p:cNvPr id="29702" name="Picture 6" descr="P103016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3688" y="1628775"/>
            <a:ext cx="8556625" cy="52292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b="1" dirty="0"/>
              <a:t>Jaarringen</a:t>
            </a:r>
          </a:p>
        </p:txBody>
      </p:sp>
      <p:pic>
        <p:nvPicPr>
          <p:cNvPr id="31751" name="Picture 7" descr="P103016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12875"/>
            <a:ext cx="4376738" cy="5445125"/>
          </a:xfrm>
        </p:spPr>
      </p:pic>
      <p:pic>
        <p:nvPicPr>
          <p:cNvPr id="31752" name="Picture 8" descr="P103016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412875"/>
            <a:ext cx="4500562" cy="54451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b="1" dirty="0"/>
              <a:t>Lengtegroei</a:t>
            </a:r>
          </a:p>
        </p:txBody>
      </p:sp>
      <p:pic>
        <p:nvPicPr>
          <p:cNvPr id="34821" name="Picture 5" descr="P103017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1680" y="1196752"/>
            <a:ext cx="5761038" cy="54451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111</Words>
  <Application>Microsoft Office PowerPoint</Application>
  <PresentationFormat>Diavoorstelling (4:3)</PresentationFormat>
  <Paragraphs>24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Office-thema</vt:lpstr>
      <vt:lpstr>Basisstof 2 Bouw, groei en ontwikkeling van planten Kiem en zaadlob = reserve</vt:lpstr>
      <vt:lpstr>Ontkieming, groei en ontwikkeling</vt:lpstr>
      <vt:lpstr>Groei door:   mitose,  celdeling plasmagroei, </vt:lpstr>
      <vt:lpstr>Celstrekking     /       Groeipunten</vt:lpstr>
      <vt:lpstr>Groeipunt in de worteltop: </vt:lpstr>
      <vt:lpstr>PowerPoint-presentatie</vt:lpstr>
      <vt:lpstr>Doorsnede verhoute stengel Centrum: vulweefsel = mergparenchym Houtgedeelte: vervoer water en zouten Bastgedeelte: vervoer van water + suikers</vt:lpstr>
      <vt:lpstr>Jaarringen</vt:lpstr>
      <vt:lpstr>Lengtegroei</vt:lpstr>
      <vt:lpstr>Zonder topje  conclusie?</vt:lpstr>
      <vt:lpstr>Afgesneden topje terugplaatsen Conclusie?</vt:lpstr>
      <vt:lpstr>Lichtval van opzij Twee conclusies: …………</vt:lpstr>
      <vt:lpstr>Practica Wortel en stengel Microscoop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2 Bouw, groei en ontwikkeling van planten Kiem en zaadlob = reserve</dc:title>
  <dc:creator>biobertus</dc:creator>
  <cp:lastModifiedBy>biobertus</cp:lastModifiedBy>
  <cp:revision>5</cp:revision>
  <dcterms:created xsi:type="dcterms:W3CDTF">2014-12-21T15:17:11Z</dcterms:created>
  <dcterms:modified xsi:type="dcterms:W3CDTF">2016-02-22T19:18:16Z</dcterms:modified>
</cp:coreProperties>
</file>