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6369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2775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7323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930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0947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584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3434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5694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965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5343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1836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7447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KRUIDEN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85355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 </a:t>
            </a:r>
            <a:r>
              <a:rPr lang="nl-NL" dirty="0" err="1" smtClean="0"/>
              <a:t>Allium</a:t>
            </a:r>
            <a:r>
              <a:rPr lang="nl-NL" dirty="0" smtClean="0"/>
              <a:t> </a:t>
            </a:r>
            <a:r>
              <a:rPr lang="nl-NL" dirty="0" err="1" smtClean="0"/>
              <a:t>schoenoprasum</a:t>
            </a:r>
            <a:r>
              <a:rPr lang="nl-NL" dirty="0" smtClean="0"/>
              <a:t>. Bieslook</a:t>
            </a:r>
            <a:endParaRPr lang="nl-NL" dirty="0"/>
          </a:p>
        </p:txBody>
      </p:sp>
      <p:pic>
        <p:nvPicPr>
          <p:cNvPr id="1026" name="Picture 2" descr="http://upload.wikimedia.org/wikipedia/commons/e/e3/Allium_schoenoprasum,_flower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412776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7359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 </a:t>
            </a:r>
            <a:r>
              <a:rPr lang="nl-NL" dirty="0" err="1" smtClean="0"/>
              <a:t>Anethum</a:t>
            </a:r>
            <a:r>
              <a:rPr lang="nl-NL" dirty="0" smtClean="0"/>
              <a:t> </a:t>
            </a:r>
            <a:r>
              <a:rPr lang="nl-NL" dirty="0" err="1" smtClean="0"/>
              <a:t>graveolens</a:t>
            </a:r>
            <a:r>
              <a:rPr lang="nl-NL" dirty="0" smtClean="0"/>
              <a:t>. Dille</a:t>
            </a:r>
            <a:endParaRPr lang="nl-NL" dirty="0"/>
          </a:p>
        </p:txBody>
      </p:sp>
      <p:pic>
        <p:nvPicPr>
          <p:cNvPr id="2050" name="Picture 2" descr="http://upload.wikimedia.org/wikipedia/commons/1/1a/Anethum_graveolens_Ve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340768"/>
            <a:ext cx="607695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2397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3. </a:t>
            </a:r>
            <a:r>
              <a:rPr lang="nl-NL" dirty="0" err="1" smtClean="0"/>
              <a:t>Apium</a:t>
            </a:r>
            <a:r>
              <a:rPr lang="nl-NL" dirty="0" smtClean="0"/>
              <a:t> </a:t>
            </a:r>
            <a:r>
              <a:rPr lang="nl-NL" dirty="0" err="1" smtClean="0"/>
              <a:t>graveolens</a:t>
            </a:r>
            <a:r>
              <a:rPr lang="nl-NL" dirty="0" smtClean="0"/>
              <a:t> var. </a:t>
            </a:r>
            <a:r>
              <a:rPr lang="nl-NL" dirty="0" err="1" smtClean="0"/>
              <a:t>secalium</a:t>
            </a:r>
            <a:r>
              <a:rPr lang="nl-NL" dirty="0" smtClean="0"/>
              <a:t>. Snijselderij</a:t>
            </a:r>
            <a:endParaRPr lang="nl-NL" dirty="0"/>
          </a:p>
        </p:txBody>
      </p:sp>
      <p:pic>
        <p:nvPicPr>
          <p:cNvPr id="3078" name="Picture 6" descr="http://www.botanypictures.com/plantimages/apium%20graveolens%20var%20graveolens%2001%20(wilde%20selderij)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59632" y="1772816"/>
            <a:ext cx="3355362" cy="415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www.botanypictures.com/plantimages/apium%20graveolens%20var%20graveolens%2002%20(wilde%20selderij)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32039" y="1772816"/>
            <a:ext cx="3517919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16924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4. </a:t>
            </a:r>
            <a:r>
              <a:rPr lang="nl-NL" dirty="0" err="1" smtClean="0"/>
              <a:t>Apium</a:t>
            </a:r>
            <a:r>
              <a:rPr lang="nl-NL" dirty="0" smtClean="0"/>
              <a:t> </a:t>
            </a:r>
            <a:r>
              <a:rPr lang="nl-NL" dirty="0" err="1" smtClean="0"/>
              <a:t>graveolens</a:t>
            </a:r>
            <a:r>
              <a:rPr lang="nl-NL" dirty="0" smtClean="0"/>
              <a:t> var. </a:t>
            </a:r>
            <a:r>
              <a:rPr lang="nl-NL" dirty="0" err="1" smtClean="0"/>
              <a:t>dulce</a:t>
            </a:r>
            <a:r>
              <a:rPr lang="nl-NL" dirty="0" smtClean="0"/>
              <a:t>. Bleekselderij</a:t>
            </a:r>
            <a:endParaRPr lang="nl-NL" dirty="0"/>
          </a:p>
        </p:txBody>
      </p:sp>
      <p:pic>
        <p:nvPicPr>
          <p:cNvPr id="4098" name="Picture 2" descr="http://www.thompson-morgan.com/medias/sys_tandm/879635811535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1484784"/>
            <a:ext cx="5276850" cy="5276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77581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5. </a:t>
            </a:r>
            <a:r>
              <a:rPr lang="nl-NL" dirty="0" err="1" smtClean="0"/>
              <a:t>Apium</a:t>
            </a:r>
            <a:r>
              <a:rPr lang="nl-NL" dirty="0" smtClean="0"/>
              <a:t> </a:t>
            </a:r>
            <a:r>
              <a:rPr lang="nl-NL" dirty="0" err="1" smtClean="0"/>
              <a:t>graveolens</a:t>
            </a:r>
            <a:r>
              <a:rPr lang="nl-NL" dirty="0" smtClean="0"/>
              <a:t> var. </a:t>
            </a:r>
            <a:r>
              <a:rPr lang="nl-NL" dirty="0" err="1" smtClean="0"/>
              <a:t>rapaceum</a:t>
            </a:r>
            <a:r>
              <a:rPr lang="nl-NL" dirty="0" smtClean="0"/>
              <a:t>. Knolselderij</a:t>
            </a:r>
            <a:endParaRPr lang="nl-NL" dirty="0"/>
          </a:p>
        </p:txBody>
      </p:sp>
      <p:pic>
        <p:nvPicPr>
          <p:cNvPr id="3" name="Picture 2" descr="http://upload.wikimedia.org/wikipedia/commons/3/38/Knolselderij_knol_(Apium_graveolens_var._rapaceum)_'Dolvi'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1628800"/>
            <a:ext cx="3500264" cy="4368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92307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6. </a:t>
            </a:r>
            <a:r>
              <a:rPr lang="nl-NL" dirty="0" err="1" smtClean="0"/>
              <a:t>Petroselium</a:t>
            </a:r>
            <a:r>
              <a:rPr lang="nl-NL" dirty="0" smtClean="0"/>
              <a:t> </a:t>
            </a:r>
            <a:r>
              <a:rPr lang="nl-NL" dirty="0" err="1" smtClean="0"/>
              <a:t>crispum</a:t>
            </a:r>
            <a:r>
              <a:rPr lang="nl-NL" dirty="0" smtClean="0"/>
              <a:t> </a:t>
            </a:r>
            <a:r>
              <a:rPr lang="nl-NL" dirty="0" err="1" smtClean="0"/>
              <a:t>crispum</a:t>
            </a:r>
            <a:r>
              <a:rPr lang="nl-NL" dirty="0" smtClean="0"/>
              <a:t>. krulpeterselie</a:t>
            </a:r>
            <a:endParaRPr lang="nl-NL" dirty="0"/>
          </a:p>
        </p:txBody>
      </p:sp>
      <p:pic>
        <p:nvPicPr>
          <p:cNvPr id="5122" name="Picture 2" descr="http://www.tuincentrumsoontiens.nl/tuincentrumsoontiens.nl_object_upload/Petroselinum%20crispum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628800"/>
            <a:ext cx="6457950" cy="4305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46322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7. </a:t>
            </a:r>
            <a:r>
              <a:rPr lang="nl-NL" dirty="0" err="1" smtClean="0"/>
              <a:t>Petroselium</a:t>
            </a:r>
            <a:r>
              <a:rPr lang="nl-NL" dirty="0" smtClean="0"/>
              <a:t> </a:t>
            </a:r>
            <a:r>
              <a:rPr lang="nl-NL" dirty="0" err="1" smtClean="0"/>
              <a:t>crispum</a:t>
            </a:r>
            <a:r>
              <a:rPr lang="nl-NL" dirty="0" smtClean="0"/>
              <a:t> </a:t>
            </a:r>
            <a:r>
              <a:rPr lang="nl-NL" dirty="0" err="1" smtClean="0"/>
              <a:t>crispum</a:t>
            </a:r>
            <a:r>
              <a:rPr lang="nl-NL" dirty="0" smtClean="0"/>
              <a:t> var. </a:t>
            </a:r>
            <a:r>
              <a:rPr lang="nl-NL" dirty="0" err="1" smtClean="0"/>
              <a:t>neapolitanum</a:t>
            </a:r>
            <a:r>
              <a:rPr lang="nl-NL" dirty="0" smtClean="0"/>
              <a:t>. Gladde peterselie</a:t>
            </a:r>
            <a:endParaRPr lang="nl-NL" dirty="0"/>
          </a:p>
        </p:txBody>
      </p:sp>
      <p:pic>
        <p:nvPicPr>
          <p:cNvPr id="7170" name="Picture 2" descr="http://www.thompson-morgan.com/medias/sys_tandm/879638668905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1546936"/>
            <a:ext cx="5276850" cy="5276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85289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8. </a:t>
            </a:r>
            <a:r>
              <a:rPr lang="nl-NL" dirty="0" err="1" smtClean="0"/>
              <a:t>Thumus</a:t>
            </a:r>
            <a:r>
              <a:rPr lang="nl-NL" dirty="0" smtClean="0"/>
              <a:t> vulgaris ‘</a:t>
            </a:r>
            <a:r>
              <a:rPr lang="nl-NL" dirty="0" err="1" smtClean="0"/>
              <a:t>Compactus</a:t>
            </a:r>
            <a:r>
              <a:rPr lang="nl-NL" dirty="0" smtClean="0"/>
              <a:t>’ Tijm</a:t>
            </a:r>
            <a:endParaRPr lang="nl-NL" dirty="0"/>
          </a:p>
        </p:txBody>
      </p:sp>
      <p:pic>
        <p:nvPicPr>
          <p:cNvPr id="8194" name="Picture 2" descr="http://cms.gardenconnect.com/img/plantengids/SP11868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24000" y="1872343"/>
            <a:ext cx="6096000" cy="3951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858589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66</Words>
  <Application>Microsoft Office PowerPoint</Application>
  <PresentationFormat>Diavoorstelling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Kantoorthema</vt:lpstr>
      <vt:lpstr>KRUIDEN</vt:lpstr>
      <vt:lpstr>1. Allium schoenoprasum. Bieslook</vt:lpstr>
      <vt:lpstr>2. Anethum graveolens. Dille</vt:lpstr>
      <vt:lpstr>3. Apium graveolens var. secalium. Snijselderij</vt:lpstr>
      <vt:lpstr>4. Apium graveolens var. dulce. Bleekselderij</vt:lpstr>
      <vt:lpstr>5. Apium graveolens var. rapaceum. Knolselderij</vt:lpstr>
      <vt:lpstr>6. Petroselium crispum crispum. krulpeterselie</vt:lpstr>
      <vt:lpstr>7. Petroselium crispum crispum var. neapolitanum. Gladde peterselie</vt:lpstr>
      <vt:lpstr>8. Thumus vulgaris ‘Compactus’ Tijm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Kamerplanten</dc:title>
  <dc:creator>admin</dc:creator>
  <cp:lastModifiedBy>admin</cp:lastModifiedBy>
  <cp:revision>12</cp:revision>
  <dcterms:created xsi:type="dcterms:W3CDTF">2016-02-17T14:42:08Z</dcterms:created>
  <dcterms:modified xsi:type="dcterms:W3CDTF">2016-02-17T14:50:25Z</dcterms:modified>
</cp:coreProperties>
</file>