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KLIM EN LEIPLANTEN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8990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9. Hedera </a:t>
            </a:r>
            <a:r>
              <a:rPr lang="nl-NL" dirty="0" err="1" smtClean="0"/>
              <a:t>hibernica</a:t>
            </a:r>
            <a:r>
              <a:rPr lang="nl-NL" dirty="0" smtClean="0"/>
              <a:t>, hedera</a:t>
            </a:r>
            <a:endParaRPr lang="nl-NL" dirty="0"/>
          </a:p>
        </p:txBody>
      </p:sp>
      <p:pic>
        <p:nvPicPr>
          <p:cNvPr id="39938" name="Picture 2" descr="http://www.esveld.nl/plantdias/20/200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357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10. </a:t>
            </a:r>
            <a:r>
              <a:rPr lang="nl-NL" dirty="0" err="1"/>
              <a:t>Lonicera</a:t>
            </a:r>
            <a:r>
              <a:rPr lang="nl-NL" dirty="0"/>
              <a:t> </a:t>
            </a:r>
            <a:r>
              <a:rPr lang="nl-NL" dirty="0" err="1"/>
              <a:t>heckrottii</a:t>
            </a:r>
            <a:r>
              <a:rPr lang="nl-NL" dirty="0"/>
              <a:t> </a:t>
            </a:r>
            <a:r>
              <a:rPr lang="nl-NL" dirty="0" smtClean="0"/>
              <a:t>'Goldflame‘, kamperfoelie</a:t>
            </a:r>
            <a:endParaRPr lang="nl-NL" dirty="0"/>
          </a:p>
        </p:txBody>
      </p:sp>
      <p:pic>
        <p:nvPicPr>
          <p:cNvPr id="40962" name="Picture 2" descr="http://rockydale.files.wordpress.com/2009/06/img_89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51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11. </a:t>
            </a:r>
            <a:r>
              <a:rPr lang="nl-NL" dirty="0" err="1"/>
              <a:t>Lonicera</a:t>
            </a:r>
            <a:r>
              <a:rPr lang="nl-NL" dirty="0"/>
              <a:t> </a:t>
            </a:r>
            <a:r>
              <a:rPr lang="nl-NL" dirty="0" err="1" smtClean="0"/>
              <a:t>henryi</a:t>
            </a:r>
            <a:r>
              <a:rPr lang="nl-NL" dirty="0" smtClean="0"/>
              <a:t>, kamperfoelie</a:t>
            </a:r>
            <a:endParaRPr lang="nl-NL" dirty="0"/>
          </a:p>
        </p:txBody>
      </p:sp>
      <p:pic>
        <p:nvPicPr>
          <p:cNvPr id="41986" name="Picture 2" descr="http://lh5.ggpht.com/-_dAfhFnxvkc/TCTeNnNKuoI/AAAAAAAAE3o/fjt-u2QvLjg/_lonicera_henryi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372225" cy="43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/>
          <p:cNvSpPr/>
          <p:nvPr/>
        </p:nvSpPr>
        <p:spPr>
          <a:xfrm>
            <a:off x="3205408" y="3244334"/>
            <a:ext cx="2733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/>
              <a:t>Lonicera</a:t>
            </a:r>
            <a:r>
              <a:rPr lang="nl-NL" dirty="0"/>
              <a:t> </a:t>
            </a:r>
            <a:r>
              <a:rPr lang="nl-NL" dirty="0" err="1"/>
              <a:t>japonica</a:t>
            </a:r>
            <a:r>
              <a:rPr lang="nl-NL" dirty="0"/>
              <a:t> '</a:t>
            </a:r>
            <a:r>
              <a:rPr lang="nl-NL" dirty="0" err="1"/>
              <a:t>Halliana</a:t>
            </a:r>
            <a:r>
              <a:rPr lang="nl-NL" dirty="0"/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352880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12. </a:t>
            </a:r>
            <a:r>
              <a:rPr lang="nl-NL" dirty="0" err="1"/>
              <a:t>Lonicera</a:t>
            </a:r>
            <a:r>
              <a:rPr lang="nl-NL" dirty="0"/>
              <a:t> </a:t>
            </a:r>
            <a:r>
              <a:rPr lang="nl-NL" dirty="0" err="1"/>
              <a:t>japonica</a:t>
            </a:r>
            <a:r>
              <a:rPr lang="nl-NL" dirty="0"/>
              <a:t> '</a:t>
            </a:r>
            <a:r>
              <a:rPr lang="nl-NL" dirty="0" err="1"/>
              <a:t>Halliana</a:t>
            </a:r>
            <a:r>
              <a:rPr lang="nl-NL" dirty="0"/>
              <a:t>'</a:t>
            </a:r>
          </a:p>
        </p:txBody>
      </p:sp>
      <p:pic>
        <p:nvPicPr>
          <p:cNvPr id="45058" name="Picture 2" descr="http://www.thegardencentregroup.co.uk/product-media/35G/1260/1260/primar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0416" y="1268760"/>
            <a:ext cx="527685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361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13. </a:t>
            </a:r>
            <a:r>
              <a:rPr lang="nl-NL" dirty="0" err="1"/>
              <a:t>Lonicera</a:t>
            </a:r>
            <a:r>
              <a:rPr lang="nl-NL" dirty="0"/>
              <a:t> </a:t>
            </a:r>
            <a:r>
              <a:rPr lang="nl-NL" dirty="0" err="1"/>
              <a:t>peryclymenum</a:t>
            </a:r>
            <a:r>
              <a:rPr lang="nl-NL" dirty="0"/>
              <a:t> '</a:t>
            </a:r>
            <a:r>
              <a:rPr lang="nl-NL" dirty="0" err="1"/>
              <a:t>Belgica</a:t>
            </a:r>
            <a:r>
              <a:rPr lang="nl-NL" dirty="0"/>
              <a:t> </a:t>
            </a:r>
            <a:r>
              <a:rPr lang="nl-NL" dirty="0" smtClean="0"/>
              <a:t>Select‘, kamperfoelie</a:t>
            </a:r>
            <a:endParaRPr lang="nl-NL" dirty="0"/>
          </a:p>
        </p:txBody>
      </p:sp>
      <p:pic>
        <p:nvPicPr>
          <p:cNvPr id="43010" name="Picture 2" descr="http://www.floravera.com/wp-content/uploads/2011/07/02lonicera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44417" y="1556792"/>
            <a:ext cx="700769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154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14. </a:t>
            </a:r>
            <a:r>
              <a:rPr lang="nl-NL" dirty="0" err="1"/>
              <a:t>Pyracantha</a:t>
            </a:r>
            <a:r>
              <a:rPr lang="nl-NL" dirty="0"/>
              <a:t> </a:t>
            </a:r>
            <a:r>
              <a:rPr lang="nl-NL" dirty="0" smtClean="0"/>
              <a:t>'</a:t>
            </a:r>
            <a:r>
              <a:rPr lang="nl-NL" dirty="0" err="1" smtClean="0"/>
              <a:t>Mohave</a:t>
            </a:r>
            <a:r>
              <a:rPr lang="nl-NL" dirty="0" smtClean="0"/>
              <a:t>‘, vuurdoorn</a:t>
            </a:r>
            <a:endParaRPr lang="nl-NL" dirty="0"/>
          </a:p>
        </p:txBody>
      </p:sp>
      <p:pic>
        <p:nvPicPr>
          <p:cNvPr id="44034" name="Picture 2" descr="http://www.bissettnursery.com/nursery/Images/Evergreen/Pyracantha-Mohave-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3786934" cy="2834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6" name="Picture 4" descr="http://farm1.static.flickr.com/144/327704839_3cfc8da8f7_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3329862" cy="443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615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15. </a:t>
            </a:r>
            <a:r>
              <a:rPr lang="nl-NL" dirty="0" err="1"/>
              <a:t>Pyracantha</a:t>
            </a:r>
            <a:r>
              <a:rPr lang="nl-NL" dirty="0"/>
              <a:t> 'Orange </a:t>
            </a:r>
            <a:r>
              <a:rPr lang="nl-NL" dirty="0" err="1" smtClean="0"/>
              <a:t>Charmer</a:t>
            </a:r>
            <a:r>
              <a:rPr lang="nl-NL" dirty="0" smtClean="0"/>
              <a:t>‘, vuurdoorn</a:t>
            </a:r>
            <a:endParaRPr lang="nl-NL" dirty="0"/>
          </a:p>
        </p:txBody>
      </p:sp>
      <p:pic>
        <p:nvPicPr>
          <p:cNvPr id="46082" name="Picture 2" descr="http://www.abrandandsons.com/sites/default/files/P91310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9575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18. </a:t>
            </a:r>
            <a:r>
              <a:rPr lang="nl-NL" dirty="0" err="1"/>
              <a:t>Wisteria</a:t>
            </a:r>
            <a:r>
              <a:rPr lang="nl-NL" dirty="0"/>
              <a:t> </a:t>
            </a:r>
            <a:r>
              <a:rPr lang="nl-NL" dirty="0" err="1" smtClean="0"/>
              <a:t>floribunda</a:t>
            </a:r>
            <a:r>
              <a:rPr lang="nl-NL" dirty="0" smtClean="0"/>
              <a:t>, blauwe regen. </a:t>
            </a:r>
            <a:endParaRPr lang="nl-NL" dirty="0"/>
          </a:p>
        </p:txBody>
      </p:sp>
      <p:pic>
        <p:nvPicPr>
          <p:cNvPr id="49154" name="Picture 2" descr="http://images10.fotosik.pl/1000/994b23b9609633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9386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Blauwe regen ‘bonen’</a:t>
            </a:r>
            <a:endParaRPr lang="nl-NL" dirty="0"/>
          </a:p>
        </p:txBody>
      </p:sp>
      <p:pic>
        <p:nvPicPr>
          <p:cNvPr id="50178" name="Picture 2" descr="http://www.esveld.nl/plantdias/12/1269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01017" y="1954560"/>
            <a:ext cx="3146021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157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 Clematis </a:t>
            </a:r>
            <a:r>
              <a:rPr lang="nl-NL" dirty="0" smtClean="0"/>
              <a:t>alpina, bosrank</a:t>
            </a:r>
            <a:endParaRPr lang="nl-NL" dirty="0"/>
          </a:p>
        </p:txBody>
      </p:sp>
      <p:pic>
        <p:nvPicPr>
          <p:cNvPr id="31746" name="Picture 2" descr="http://www.clematisonline.nl/images/clematis_alp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4762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 descr="http://members.home.nl/hanninkt/fotos/clematisfotos/Cl_alpina_francesrivi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916832"/>
            <a:ext cx="3407701" cy="255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406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Clematis </a:t>
            </a:r>
            <a:r>
              <a:rPr lang="nl-NL" dirty="0" err="1" smtClean="0"/>
              <a:t>montana</a:t>
            </a:r>
            <a:r>
              <a:rPr lang="nl-NL" dirty="0" smtClean="0"/>
              <a:t>, bosrank</a:t>
            </a:r>
            <a:endParaRPr lang="nl-NL" dirty="0"/>
          </a:p>
        </p:txBody>
      </p:sp>
      <p:pic>
        <p:nvPicPr>
          <p:cNvPr id="32770" name="Picture 2" descr="http://www.clematisonline.nl/images/clematis_montana_super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4857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401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Clematis </a:t>
            </a:r>
            <a:r>
              <a:rPr lang="nl-NL" dirty="0" err="1" smtClean="0"/>
              <a:t>viticella</a:t>
            </a:r>
            <a:r>
              <a:rPr lang="nl-NL" dirty="0" smtClean="0"/>
              <a:t>, bosrank</a:t>
            </a:r>
            <a:endParaRPr lang="nl-NL" dirty="0"/>
          </a:p>
        </p:txBody>
      </p:sp>
      <p:pic>
        <p:nvPicPr>
          <p:cNvPr id="33794" name="Picture 2" descr="http://www.clematis.be/etoileviolet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175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 Clematis </a:t>
            </a:r>
            <a:r>
              <a:rPr lang="nl-NL" dirty="0" smtClean="0"/>
              <a:t>'</a:t>
            </a:r>
            <a:r>
              <a:rPr lang="nl-NL" dirty="0" err="1" smtClean="0"/>
              <a:t>Jackmannii</a:t>
            </a:r>
            <a:r>
              <a:rPr lang="nl-NL" dirty="0" smtClean="0"/>
              <a:t>‘, bosrank</a:t>
            </a:r>
            <a:endParaRPr lang="nl-NL" dirty="0"/>
          </a:p>
        </p:txBody>
      </p:sp>
      <p:pic>
        <p:nvPicPr>
          <p:cNvPr id="34818" name="Picture 2" descr="http://the2011challenge.files.wordpress.com/2011/08/rouge_card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2534" y="1196752"/>
            <a:ext cx="3442477" cy="517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447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Clematis 'Nelly </a:t>
            </a:r>
            <a:r>
              <a:rPr lang="nl-NL" dirty="0" err="1" smtClean="0"/>
              <a:t>Moser</a:t>
            </a:r>
            <a:r>
              <a:rPr lang="nl-NL" dirty="0" smtClean="0"/>
              <a:t>‘, bosrank</a:t>
            </a:r>
            <a:endParaRPr lang="nl-NL" dirty="0"/>
          </a:p>
        </p:txBody>
      </p:sp>
      <p:pic>
        <p:nvPicPr>
          <p:cNvPr id="35842" name="Picture 2" descr="http://3.bp.blogspot.com/_eaKbvlcIK10/S_mx_YVifII/AAAAAAAAIH4/EUVZ6TzYcIo/s1600/clematis+maybe+nelly+moser+(own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5695950" cy="488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849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6. </a:t>
            </a:r>
            <a:r>
              <a:rPr lang="nl-NL" dirty="0" err="1"/>
              <a:t>Fallopia</a:t>
            </a:r>
            <a:r>
              <a:rPr lang="nl-NL" dirty="0"/>
              <a:t> </a:t>
            </a:r>
            <a:r>
              <a:rPr lang="nl-NL" dirty="0" err="1" smtClean="0"/>
              <a:t>aubertii</a:t>
            </a:r>
            <a:r>
              <a:rPr lang="nl-NL" dirty="0" smtClean="0"/>
              <a:t>, bruidssluier (</a:t>
            </a:r>
            <a:r>
              <a:rPr lang="nl-NL" dirty="0" err="1" smtClean="0"/>
              <a:t>polygonum</a:t>
            </a:r>
            <a:r>
              <a:rPr lang="nl-NL" dirty="0" smtClean="0"/>
              <a:t>) </a:t>
            </a:r>
            <a:endParaRPr lang="nl-NL" dirty="0"/>
          </a:p>
        </p:txBody>
      </p:sp>
      <p:pic>
        <p:nvPicPr>
          <p:cNvPr id="36866" name="Picture 2" descr="http://2.bp.blogspot.com/-nSCh6_8ekIk/T4APTEaDisI/AAAAAAAAGAI/cr3Iwr4sh4A/s1600/Fallopia+auberti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567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7. Hedera </a:t>
            </a:r>
            <a:r>
              <a:rPr lang="nl-NL" dirty="0" smtClean="0"/>
              <a:t>helix, hedera</a:t>
            </a:r>
            <a:endParaRPr lang="nl-NL" dirty="0"/>
          </a:p>
        </p:txBody>
      </p:sp>
      <p:pic>
        <p:nvPicPr>
          <p:cNvPr id="37890" name="Picture 2" descr="http://www.esveld.nl/plantdias/20/200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442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 Hedera helix </a:t>
            </a:r>
            <a:r>
              <a:rPr lang="nl-NL" dirty="0" smtClean="0"/>
              <a:t>'</a:t>
            </a:r>
            <a:r>
              <a:rPr lang="nl-NL" dirty="0" err="1" smtClean="0"/>
              <a:t>Goldheart</a:t>
            </a:r>
            <a:r>
              <a:rPr lang="nl-NL" dirty="0" smtClean="0"/>
              <a:t>‘, hedera</a:t>
            </a:r>
            <a:endParaRPr lang="nl-NL" dirty="0"/>
          </a:p>
        </p:txBody>
      </p:sp>
      <p:pic>
        <p:nvPicPr>
          <p:cNvPr id="38914" name="Picture 2" descr="http://1.bp.blogspot.com/-Fr36F1nM7KA/TftquQLLp7I/AAAAAAAABvs/kNa5oO4mceY/s1600/Hedera+helix+%2527Gold+Heart%2527+Fow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12862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119</Words>
  <Application>Microsoft Office PowerPoint</Application>
  <PresentationFormat>Diavoorstelling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Kantoorthema</vt:lpstr>
      <vt:lpstr>KLIM EN LEIPLANTEN</vt:lpstr>
      <vt:lpstr>1. Clematis alpina, bosrank</vt:lpstr>
      <vt:lpstr>2. Clematis montana, bosrank</vt:lpstr>
      <vt:lpstr>3. Clematis viticella, bosrank</vt:lpstr>
      <vt:lpstr>4. Clematis 'Jackmannii‘, bosrank</vt:lpstr>
      <vt:lpstr>5. Clematis 'Nelly Moser‘, bosrank</vt:lpstr>
      <vt:lpstr>6. Fallopia aubertii, bruidssluier (polygonum) </vt:lpstr>
      <vt:lpstr>7. Hedera helix, hedera</vt:lpstr>
      <vt:lpstr>8. Hedera helix 'Goldheart‘, hedera</vt:lpstr>
      <vt:lpstr>9. Hedera hibernica, hedera</vt:lpstr>
      <vt:lpstr>10. Lonicera heckrottii 'Goldflame‘, kamperfoelie</vt:lpstr>
      <vt:lpstr>11. Lonicera henryi, kamperfoelie</vt:lpstr>
      <vt:lpstr>12. Lonicera japonica 'Halliana'</vt:lpstr>
      <vt:lpstr>13. Lonicera peryclymenum 'Belgica Select‘, kamperfoelie</vt:lpstr>
      <vt:lpstr>14. Pyracantha 'Mohave‘, vuurdoorn</vt:lpstr>
      <vt:lpstr>15. Pyracantha 'Orange Charmer‘, vuurdoorn</vt:lpstr>
      <vt:lpstr>18. Wisteria floribunda, blauwe regen. </vt:lpstr>
      <vt:lpstr>Blauwe regen ‘bonen’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admin</cp:lastModifiedBy>
  <cp:revision>10</cp:revision>
  <dcterms:created xsi:type="dcterms:W3CDTF">2016-02-17T14:42:08Z</dcterms:created>
  <dcterms:modified xsi:type="dcterms:W3CDTF">2016-02-17T14:49:05Z</dcterms:modified>
</cp:coreProperties>
</file>