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61" r:id="rId1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E99ADEE6-0A13-45C6-9B14-30F64BE5FF0E}">
          <p14:sldIdLst>
            <p14:sldId id="256"/>
            <p14:sldId id="257"/>
            <p14:sldId id="259"/>
            <p14:sldId id="258"/>
            <p14:sldId id="262"/>
          </p14:sldIdLst>
        </p14:section>
        <p14:section name="Naamloze sectie" id="{A3958731-28AD-41C0-90A6-B58FA1F2C1BE}">
          <p14:sldIdLst>
            <p14:sldId id="263"/>
            <p14:sldId id="264"/>
            <p14:sldId id="265"/>
            <p14:sldId id="266"/>
            <p14:sldId id="267"/>
            <p14:sldId id="268"/>
            <p14:sldId id="269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 varScale="1">
        <p:scale>
          <a:sx n="69" d="100"/>
          <a:sy n="69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5638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471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7169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1607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931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683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291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7089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9276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5182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453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C9028-CB2C-4309-AB74-7A1EF29FE05F}" type="datetimeFigureOut">
              <a:rPr lang="nl-NL" smtClean="0"/>
              <a:t>7-3-2016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3FD18-4A15-4DC9-9521-0058B4C8D2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9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VNPk5CcrOR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Het zorgproces in de VVT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Het zorgleefplan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2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Standaard Zorgplannen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420888"/>
            <a:ext cx="6400800" cy="3217912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Van te voren gemaakt verpleegplan wat je zo kan gebruiken.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Gemakkelijk in gebruik (weinig werk)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Waar moet je op letten (vraag 6)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908720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Opdracht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61928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Vraag 3, pagina 83.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Dit is tevens het huiswerk voor volgende week. Op 14-3 zijn de presentaties.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l-NL" dirty="0" smtClean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Filmen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Zijn er nog vragen?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61928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De rest van de les mag je benutten om de presentatie voor te bereiden en de taken te verdelen.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692696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Programma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3721968"/>
          </a:xfrm>
        </p:spPr>
        <p:txBody>
          <a:bodyPr/>
          <a:lstStyle/>
          <a:p>
            <a:pPr algn="l"/>
            <a:endParaRPr lang="nl-NL" dirty="0" smtClean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Les voor de vakantie: theorie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Huiswerk en college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Opdracht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80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Les voor de vakantie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403648" y="2602396"/>
            <a:ext cx="6400800" cy="1752600"/>
          </a:xfrm>
        </p:spPr>
        <p:txBody>
          <a:bodyPr/>
          <a:lstStyle/>
          <a:p>
            <a:pPr algn="l"/>
            <a:r>
              <a:rPr lang="nl-NL" dirty="0" smtClean="0">
                <a:solidFill>
                  <a:schemeClr val="bg1"/>
                </a:solidFill>
              </a:rPr>
              <a:t>Theorie uit hoofdstuk 3 hoef je niet te leren, er komt een vervangend stuk theorie in de wiki te staan.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89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920880" cy="1728192"/>
          </a:xfrm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Kun je aangeven waarom zorgorganisaties verplicht zijn een zorgleefplan te hanteren?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3068960"/>
            <a:ext cx="6400800" cy="2569840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Het inzichtelijk maken van de zorg die verleend wordt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7647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Welke classificatie systemen (manieren van gegevens verzamelen) ken je?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073896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Gezondheidspatronen van Gordon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4 levensdomeinen van verantwoorde zorg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SAMPC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OMAHA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0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692696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De 4 levensdomeinen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7304856" cy="3600400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Mentaal welbevinden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Lichamelijk welbevinden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Woon- en leefomstandigheden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Participatie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Geef bij elk van de 4 levensdomeinen van het zorgleefplan met voorbeelden aan wat jij als verpleegkundige voor de zorgvrager kan betekenen.</a:t>
            </a: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-25865" y="-118151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476672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De zorgplancyclus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845956" y="1772816"/>
            <a:ext cx="1296144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</a:rPr>
              <a:t>Anamnese</a:t>
            </a:r>
            <a:endParaRPr lang="nl-NL" sz="2000" dirty="0">
              <a:solidFill>
                <a:schemeClr val="bg1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3347864" y="2436277"/>
            <a:ext cx="208823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Verpleegprobleem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688124" y="3970985"/>
            <a:ext cx="1800200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Verpleegdoelen en Activiteiten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8" name="Gebogen pijl 17"/>
          <p:cNvSpPr/>
          <p:nvPr/>
        </p:nvSpPr>
        <p:spPr>
          <a:xfrm rot="5400000">
            <a:off x="5606619" y="2717046"/>
            <a:ext cx="1152128" cy="1024081"/>
          </a:xfrm>
          <a:prstGeom prst="ben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9" name="Gebogen pijl 18"/>
          <p:cNvSpPr/>
          <p:nvPr/>
        </p:nvSpPr>
        <p:spPr>
          <a:xfrm rot="10800000">
            <a:off x="5580112" y="4887314"/>
            <a:ext cx="1008112" cy="1224136"/>
          </a:xfrm>
          <a:prstGeom prst="ben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3469998" y="5661248"/>
            <a:ext cx="1944216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Uitvoering van de zorg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21" name="PIJL-RECHTS 20"/>
          <p:cNvSpPr/>
          <p:nvPr/>
        </p:nvSpPr>
        <p:spPr>
          <a:xfrm rot="1325948">
            <a:off x="2453394" y="1908001"/>
            <a:ext cx="792088" cy="376009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22" name="Gebogen pijl 21"/>
          <p:cNvSpPr/>
          <p:nvPr/>
        </p:nvSpPr>
        <p:spPr>
          <a:xfrm rot="16200000">
            <a:off x="1835696" y="4905409"/>
            <a:ext cx="1152128" cy="1259956"/>
          </a:xfrm>
          <a:prstGeom prst="ben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1331640" y="4294150"/>
            <a:ext cx="158417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Evaluatie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24" name="Gebogen pijl 23"/>
          <p:cNvSpPr/>
          <p:nvPr/>
        </p:nvSpPr>
        <p:spPr>
          <a:xfrm>
            <a:off x="1907704" y="2570104"/>
            <a:ext cx="1134034" cy="1317963"/>
          </a:xfrm>
          <a:prstGeom prst="ben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-99392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980728"/>
            <a:ext cx="7772400" cy="1470025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Wat is het belangrijkste doel van het zorg- </a:t>
            </a:r>
            <a:r>
              <a:rPr lang="nl-NL" dirty="0" err="1" smtClean="0">
                <a:solidFill>
                  <a:schemeClr val="bg1"/>
                </a:solidFill>
              </a:rPr>
              <a:t>leefplan</a:t>
            </a:r>
            <a:r>
              <a:rPr lang="nl-NL" dirty="0" smtClean="0">
                <a:solidFill>
                  <a:schemeClr val="bg1"/>
                </a:solidFill>
              </a:rPr>
              <a:t>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3145904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Er worden afspraken gemaakt over de zorg en deze worden vastgelegd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Het ondersteunt methodisch werken. Hoe?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789"/>
          <a:stretch/>
        </p:blipFill>
        <p:spPr bwMode="auto">
          <a:xfrm>
            <a:off x="0" y="-11685"/>
            <a:ext cx="942638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826992" y="764704"/>
            <a:ext cx="7772400" cy="1470025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Zorgprogramma’s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3145904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Diabetes, COPD, Depressie, Verslaving.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  <a:hlinkClick r:id="rId4"/>
              </a:rPr>
              <a:t>https://www.youtube.com/watch?v=VNPk5CcrORc</a:t>
            </a:r>
            <a:endParaRPr lang="nl-NL" dirty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</a:rPr>
              <a:t>Zorgprogramma’s</a:t>
            </a:r>
            <a:r>
              <a:rPr lang="nl-NL" dirty="0">
                <a:solidFill>
                  <a:schemeClr val="bg1"/>
                </a:solidFill>
              </a:rPr>
              <a:t>: waarom komen deze de kwaliteit van zorg ten goede</a:t>
            </a:r>
            <a:r>
              <a:rPr lang="nl-NL" dirty="0" smtClean="0">
                <a:solidFill>
                  <a:schemeClr val="bg1"/>
                </a:solidFill>
              </a:rPr>
              <a:t>? (vraag 5)</a:t>
            </a:r>
            <a:endParaRPr lang="nl-NL" dirty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2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266</Words>
  <Application>Microsoft Office PowerPoint</Application>
  <PresentationFormat>Diavoorstelling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4" baseType="lpstr">
      <vt:lpstr>Kantoorthema</vt:lpstr>
      <vt:lpstr>Het zorgproces in de VVT</vt:lpstr>
      <vt:lpstr>Programma</vt:lpstr>
      <vt:lpstr>Les voor de vakantie</vt:lpstr>
      <vt:lpstr>Kun je aangeven waarom zorgorganisaties verplicht zijn een zorgleefplan te hanteren?</vt:lpstr>
      <vt:lpstr>Welke classificatie systemen (manieren van gegevens verzamelen) ken je?</vt:lpstr>
      <vt:lpstr>De 4 levensdomeinen</vt:lpstr>
      <vt:lpstr>De zorgplancyclus</vt:lpstr>
      <vt:lpstr>Wat is het belangrijkste doel van het zorg- leefplan?</vt:lpstr>
      <vt:lpstr>Zorgprogramma’s</vt:lpstr>
      <vt:lpstr>Standaard Zorgplannen</vt:lpstr>
      <vt:lpstr>Opdracht</vt:lpstr>
      <vt:lpstr>Filmen</vt:lpstr>
      <vt:lpstr>Zijn er nog vragen?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Annie</dc:creator>
  <cp:lastModifiedBy>Annie</cp:lastModifiedBy>
  <cp:revision>12</cp:revision>
  <dcterms:created xsi:type="dcterms:W3CDTF">2016-03-06T11:48:25Z</dcterms:created>
  <dcterms:modified xsi:type="dcterms:W3CDTF">2016-03-07T08:17:34Z</dcterms:modified>
</cp:coreProperties>
</file>