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78B6D-C920-4136-8A34-9DB5AA88F97E}" type="datetimeFigureOut">
              <a:rPr lang="nl-NL" smtClean="0"/>
              <a:t>25-1-2016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69DD0-4223-472A-A144-BDBF4B1226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4322C-500C-4DF2-A874-8CE988538A86}" type="slidenum">
              <a:rPr lang="nl-NL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5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/>
              <a:pPr/>
              <a:t>25-1-2016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94C60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8D373D-FF93-4EA1-A0BD-7D38E45D29F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57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2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9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7751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25-1-2016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62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25-1-2016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47055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66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25-1-2016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9938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556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292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white"/>
                </a:solidFill>
              </a:rPr>
              <a:pPr/>
              <a:t>25-1-2016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62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1F4A79-8D2E-46E0-80BE-3E342B3027CD}" type="datetimeFigureOut">
              <a:rPr lang="nl-NL" smtClean="0">
                <a:solidFill>
                  <a:prstClr val="black"/>
                </a:solidFill>
              </a:rPr>
              <a:pPr/>
              <a:t>25-1-2016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8D373D-FF93-4EA1-A0BD-7D38E45D29FB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2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518457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800" b="1" dirty="0" smtClean="0">
                <a:cs typeface="Arial" pitchFamily="34" charset="0"/>
              </a:rPr>
              <a:t> </a:t>
            </a:r>
          </a:p>
          <a:p>
            <a:pPr marL="109728" indent="0">
              <a:buNone/>
            </a:pPr>
            <a:endParaRPr lang="nl-NL" sz="2800" b="1" dirty="0" smtClean="0">
              <a:cs typeface="Arial" pitchFamily="34" charset="0"/>
            </a:endParaRPr>
          </a:p>
          <a:p>
            <a:pPr marL="109728" indent="0">
              <a:buNone/>
            </a:pPr>
            <a:endParaRPr lang="nl-NL" sz="2800" dirty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8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800" dirty="0" smtClean="0">
              <a:latin typeface="+mj-lt"/>
              <a:cs typeface="Arial" pitchFamily="34" charset="0"/>
            </a:endParaRPr>
          </a:p>
          <a:p>
            <a:pPr marL="109728" indent="0">
              <a:buNone/>
            </a:pPr>
            <a:endParaRPr lang="nl-NL" sz="2800" b="1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  <a:solidFill>
            <a:srgbClr val="FFC000">
              <a:alpha val="42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Repetitie spelling 1 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530605"/>
              </p:ext>
            </p:extLst>
          </p:nvPr>
        </p:nvGraphicFramePr>
        <p:xfrm>
          <a:off x="755576" y="907636"/>
          <a:ext cx="7561064" cy="5140868"/>
        </p:xfrm>
        <a:graphic>
          <a:graphicData uri="http://schemas.openxmlformats.org/drawingml/2006/table">
            <a:tbl>
              <a:tblPr firstRow="1" firstCol="1" bandRow="1"/>
              <a:tblGrid>
                <a:gridCol w="1548877"/>
                <a:gridCol w="3294839"/>
                <a:gridCol w="2717348"/>
              </a:tblGrid>
              <a:tr h="36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 1 </a:t>
                      </a:r>
                      <a:endParaRPr lang="nl-N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 2 </a:t>
                      </a:r>
                      <a:endParaRPr lang="nl-N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8334">
                <a:tc rowSpan="3"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Schooltas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Fouten bij spellingscontrole op de computer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ei of ij (</a:t>
                      </a:r>
                      <a:r>
                        <a:rPr lang="nl-NL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opdr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9 en 10, alle woorden)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 2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Hoofdletters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 of </a:t>
                      </a:r>
                      <a:r>
                        <a:rPr lang="nl-NL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ou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(</a:t>
                      </a:r>
                      <a:r>
                        <a:rPr lang="nl-NL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opdr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18 en 19, alle woorden)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562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 3</a:t>
                      </a:r>
                      <a:endParaRPr lang="nl-N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 4 </a:t>
                      </a:r>
                      <a:endParaRPr lang="nl-NL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25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Meervouden op - (e)n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Meervouden op s/’s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ie-klank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nl-NL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opdr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25 en 26, alle woorden)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4.2 verkleinwoorden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08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Alles</a:t>
                      </a:r>
                      <a:r>
                        <a:rPr lang="nl-NL" sz="18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van werkwoordspelling 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7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687">
                <a:tc>
                  <a:txBody>
                    <a:bodyPr/>
                    <a:lstStyle/>
                    <a:p>
                      <a:pPr marL="151130" indent="-1511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Taalwonder 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Leestekens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Meervouden bij woorden op –ik en –es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Directe en indirecte rede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59125">
                <a:tc>
                  <a:txBody>
                    <a:bodyPr/>
                    <a:lstStyle/>
                    <a:p>
                      <a:pPr marL="151130" indent="-1511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Beterspellen.nl 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Beterspellen.nl: woorden van  </a:t>
                      </a:r>
                      <a:endParaRPr lang="nl-NL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nl-N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       8 </a:t>
                      </a:r>
                      <a:r>
                        <a:rPr lang="nl-N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januari t/m 20 januari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7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Diavoorstelling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Concours</vt:lpstr>
      <vt:lpstr>Repetitie spelling 1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Repetitie spelling 1 </dc:title>
  <dc:creator>Jan van Deutekom (DJ)</dc:creator>
  <cp:lastModifiedBy>Jan van Deutekom (DJ)</cp:lastModifiedBy>
  <cp:revision>1</cp:revision>
  <dcterms:created xsi:type="dcterms:W3CDTF">2016-01-25T09:36:29Z</dcterms:created>
  <dcterms:modified xsi:type="dcterms:W3CDTF">2016-01-25T09:37:09Z</dcterms:modified>
</cp:coreProperties>
</file>