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3" r:id="rId5"/>
    <p:sldId id="258" r:id="rId6"/>
    <p:sldId id="259" r:id="rId7"/>
    <p:sldId id="260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77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AF7A9-EDB4-4238-87A0-D4FCF664710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E61AFE0-6FD9-4064-A078-CF9AC3E91AB2}">
      <dgm:prSet phldrT="[Tekst]" custT="1"/>
      <dgm:spPr/>
      <dgm:t>
        <a:bodyPr/>
        <a:lstStyle/>
        <a:p>
          <a:r>
            <a:rPr lang="nl-NL" sz="2400" dirty="0" smtClean="0"/>
            <a:t>1. Gebruiken</a:t>
          </a:r>
          <a:endParaRPr lang="nl-NL" sz="2400" dirty="0"/>
        </a:p>
      </dgm:t>
    </dgm:pt>
    <dgm:pt modelId="{40DD486E-3409-4F0F-B762-451186DE9A47}" type="parTrans" cxnId="{B12A9215-EE94-41A4-BED3-51B04576177F}">
      <dgm:prSet/>
      <dgm:spPr/>
      <dgm:t>
        <a:bodyPr/>
        <a:lstStyle/>
        <a:p>
          <a:endParaRPr lang="nl-NL"/>
        </a:p>
      </dgm:t>
    </dgm:pt>
    <dgm:pt modelId="{0032AB1C-535C-48EF-957C-0A19FD80C028}" type="sibTrans" cxnId="{B12A9215-EE94-41A4-BED3-51B04576177F}">
      <dgm:prSet/>
      <dgm:spPr/>
      <dgm:t>
        <a:bodyPr/>
        <a:lstStyle/>
        <a:p>
          <a:endParaRPr lang="nl-NL"/>
        </a:p>
      </dgm:t>
    </dgm:pt>
    <dgm:pt modelId="{036FCAD0-E80F-48E9-A7D1-C2DF361D2CE7}">
      <dgm:prSet phldrT="[Tekst]" custT="1"/>
      <dgm:spPr/>
      <dgm:t>
        <a:bodyPr/>
        <a:lstStyle/>
        <a:p>
          <a:r>
            <a:rPr lang="nl-NL" sz="2400" dirty="0" smtClean="0"/>
            <a:t>2. Vinden</a:t>
          </a:r>
          <a:endParaRPr lang="nl-NL" sz="2400" dirty="0"/>
        </a:p>
      </dgm:t>
    </dgm:pt>
    <dgm:pt modelId="{4F700DB5-6C28-41E5-BAE6-D5CE15C91EF4}" type="parTrans" cxnId="{61B1B3CB-270D-4A03-BEDA-22FED9972716}">
      <dgm:prSet/>
      <dgm:spPr/>
      <dgm:t>
        <a:bodyPr/>
        <a:lstStyle/>
        <a:p>
          <a:endParaRPr lang="nl-NL"/>
        </a:p>
      </dgm:t>
    </dgm:pt>
    <dgm:pt modelId="{DCDB3FFC-D813-465D-BD5D-0659963D30D7}" type="sibTrans" cxnId="{61B1B3CB-270D-4A03-BEDA-22FED9972716}">
      <dgm:prSet/>
      <dgm:spPr/>
      <dgm:t>
        <a:bodyPr/>
        <a:lstStyle/>
        <a:p>
          <a:endParaRPr lang="nl-NL"/>
        </a:p>
      </dgm:t>
    </dgm:pt>
    <dgm:pt modelId="{D249936B-6DE4-4BED-BAE7-5E2FF1DD97A2}">
      <dgm:prSet phldrT="[Tekst]" custT="1"/>
      <dgm:spPr/>
      <dgm:t>
        <a:bodyPr/>
        <a:lstStyle/>
        <a:p>
          <a:r>
            <a:rPr lang="nl-NL" sz="2400" dirty="0" smtClean="0"/>
            <a:t>3. Downloaden</a:t>
          </a:r>
          <a:endParaRPr lang="nl-NL" sz="2400" dirty="0"/>
        </a:p>
      </dgm:t>
    </dgm:pt>
    <dgm:pt modelId="{87094059-8A23-4BAD-9A25-F99261768A74}" type="parTrans" cxnId="{E45593BD-E38A-469F-9C62-F4E16397877A}">
      <dgm:prSet/>
      <dgm:spPr/>
      <dgm:t>
        <a:bodyPr/>
        <a:lstStyle/>
        <a:p>
          <a:endParaRPr lang="nl-NL"/>
        </a:p>
      </dgm:t>
    </dgm:pt>
    <dgm:pt modelId="{40EE759E-EA58-4E67-A8CE-CC2CF364BC2C}" type="sibTrans" cxnId="{E45593BD-E38A-469F-9C62-F4E16397877A}">
      <dgm:prSet/>
      <dgm:spPr/>
      <dgm:t>
        <a:bodyPr/>
        <a:lstStyle/>
        <a:p>
          <a:endParaRPr lang="nl-NL"/>
        </a:p>
      </dgm:t>
    </dgm:pt>
    <dgm:pt modelId="{058F75E7-42F7-4CEB-8AB1-D5239BDCAA81}">
      <dgm:prSet phldrT="[Tekst]" custT="1"/>
      <dgm:spPr/>
      <dgm:t>
        <a:bodyPr/>
        <a:lstStyle/>
        <a:p>
          <a:r>
            <a:rPr lang="nl-NL" sz="2400" dirty="0" smtClean="0"/>
            <a:t>4. Maken</a:t>
          </a:r>
          <a:endParaRPr lang="nl-NL" sz="2400" dirty="0"/>
        </a:p>
      </dgm:t>
    </dgm:pt>
    <dgm:pt modelId="{D58BF096-2887-4A0F-B0EC-DD4A8DE08DCC}" type="parTrans" cxnId="{FCAFE31B-47DE-4A29-855F-148720142B51}">
      <dgm:prSet/>
      <dgm:spPr/>
      <dgm:t>
        <a:bodyPr/>
        <a:lstStyle/>
        <a:p>
          <a:endParaRPr lang="nl-NL"/>
        </a:p>
      </dgm:t>
    </dgm:pt>
    <dgm:pt modelId="{CEB66466-37D2-4933-BA8C-2166E028BC23}" type="sibTrans" cxnId="{FCAFE31B-47DE-4A29-855F-148720142B51}">
      <dgm:prSet/>
      <dgm:spPr/>
      <dgm:t>
        <a:bodyPr/>
        <a:lstStyle/>
        <a:p>
          <a:endParaRPr lang="nl-NL"/>
        </a:p>
      </dgm:t>
    </dgm:pt>
    <dgm:pt modelId="{1084CA7A-EE73-4507-AA6E-A7EE15FFC50A}">
      <dgm:prSet phldrT="[Tekst]" custT="1"/>
      <dgm:spPr/>
      <dgm:t>
        <a:bodyPr/>
        <a:lstStyle/>
        <a:p>
          <a:r>
            <a:rPr lang="nl-NL" sz="2400" dirty="0" smtClean="0"/>
            <a:t>5. Bewerken</a:t>
          </a:r>
          <a:endParaRPr lang="nl-NL" sz="2400" dirty="0"/>
        </a:p>
      </dgm:t>
    </dgm:pt>
    <dgm:pt modelId="{FD703765-362E-4954-880E-3196C9AD1DE7}" type="parTrans" cxnId="{2387A15C-9E81-473A-94FF-F55789658E1B}">
      <dgm:prSet/>
      <dgm:spPr/>
      <dgm:t>
        <a:bodyPr/>
        <a:lstStyle/>
        <a:p>
          <a:endParaRPr lang="nl-NL"/>
        </a:p>
      </dgm:t>
    </dgm:pt>
    <dgm:pt modelId="{505E7937-F3CA-4554-B498-F80AA109FAC1}" type="sibTrans" cxnId="{2387A15C-9E81-473A-94FF-F55789658E1B}">
      <dgm:prSet/>
      <dgm:spPr/>
      <dgm:t>
        <a:bodyPr/>
        <a:lstStyle/>
        <a:p>
          <a:endParaRPr lang="nl-NL"/>
        </a:p>
      </dgm:t>
    </dgm:pt>
    <dgm:pt modelId="{361D77FE-8F98-406A-AE4D-21C9113B99CB}">
      <dgm:prSet phldrT="[Tekst]" custT="1"/>
      <dgm:spPr/>
      <dgm:t>
        <a:bodyPr/>
        <a:lstStyle/>
        <a:p>
          <a:r>
            <a:rPr lang="nl-NL" sz="2400" dirty="0" smtClean="0"/>
            <a:t>6. Uploaden</a:t>
          </a:r>
          <a:endParaRPr lang="nl-NL" sz="2400" dirty="0"/>
        </a:p>
      </dgm:t>
    </dgm:pt>
    <dgm:pt modelId="{A36A8E0E-CCC7-4CD9-84B5-ECDA6C4F6C70}" type="parTrans" cxnId="{A7D7106B-6438-4152-83A7-65C9725406FB}">
      <dgm:prSet/>
      <dgm:spPr/>
      <dgm:t>
        <a:bodyPr/>
        <a:lstStyle/>
        <a:p>
          <a:endParaRPr lang="nl-NL"/>
        </a:p>
      </dgm:t>
    </dgm:pt>
    <dgm:pt modelId="{A9EC7ED3-8B08-4C2A-8B6E-1D69DDB2C5BA}" type="sibTrans" cxnId="{A7D7106B-6438-4152-83A7-65C9725406FB}">
      <dgm:prSet/>
      <dgm:spPr/>
      <dgm:t>
        <a:bodyPr/>
        <a:lstStyle/>
        <a:p>
          <a:endParaRPr lang="nl-NL"/>
        </a:p>
      </dgm:t>
    </dgm:pt>
    <dgm:pt modelId="{BB5C7807-B7F1-4BFE-8F96-906BFB3F1E1B}" type="pres">
      <dgm:prSet presAssocID="{31EAF7A9-EDB4-4238-87A0-D4FCF664710F}" presName="cycle" presStyleCnt="0">
        <dgm:presLayoutVars>
          <dgm:dir/>
          <dgm:resizeHandles val="exact"/>
        </dgm:presLayoutVars>
      </dgm:prSet>
      <dgm:spPr/>
    </dgm:pt>
    <dgm:pt modelId="{491127F0-7408-4FDC-9434-169754DBD56B}" type="pres">
      <dgm:prSet presAssocID="{8E61AFE0-6FD9-4064-A078-CF9AC3E91AB2}" presName="dummy" presStyleCnt="0"/>
      <dgm:spPr/>
    </dgm:pt>
    <dgm:pt modelId="{275C5E36-E3F9-427D-954B-5C0E4E30B47C}" type="pres">
      <dgm:prSet presAssocID="{8E61AFE0-6FD9-4064-A078-CF9AC3E91AB2}" presName="node" presStyleLbl="revTx" presStyleIdx="0" presStyleCnt="6" custScaleX="178761" custScaleY="4409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E166EA-C768-4724-BDF3-C8771F68D497}" type="pres">
      <dgm:prSet presAssocID="{0032AB1C-535C-48EF-957C-0A19FD80C028}" presName="sibTrans" presStyleLbl="node1" presStyleIdx="0" presStyleCnt="6" custLinFactNeighborX="-549" custLinFactNeighborY="-45"/>
      <dgm:spPr/>
    </dgm:pt>
    <dgm:pt modelId="{3B8726A6-A00C-4A73-8944-CED6E6997190}" type="pres">
      <dgm:prSet presAssocID="{036FCAD0-E80F-48E9-A7D1-C2DF361D2CE7}" presName="dummy" presStyleCnt="0"/>
      <dgm:spPr/>
    </dgm:pt>
    <dgm:pt modelId="{E78C23AD-0E4D-43BA-B022-6E811199453C}" type="pres">
      <dgm:prSet presAssocID="{036FCAD0-E80F-48E9-A7D1-C2DF361D2CE7}" presName="node" presStyleLbl="revTx" presStyleIdx="1" presStyleCnt="6" custScaleX="159442" custScaleY="30923">
        <dgm:presLayoutVars>
          <dgm:bulletEnabled val="1"/>
        </dgm:presLayoutVars>
      </dgm:prSet>
      <dgm:spPr/>
    </dgm:pt>
    <dgm:pt modelId="{BDF90A26-4B2E-4201-9D08-2F78317CBB30}" type="pres">
      <dgm:prSet presAssocID="{DCDB3FFC-D813-465D-BD5D-0659963D30D7}" presName="sibTrans" presStyleLbl="node1" presStyleIdx="1" presStyleCnt="6"/>
      <dgm:spPr/>
    </dgm:pt>
    <dgm:pt modelId="{FA86CF36-D265-4F69-AB37-FB833686E24A}" type="pres">
      <dgm:prSet presAssocID="{D249936B-6DE4-4BED-BAE7-5E2FF1DD97A2}" presName="dummy" presStyleCnt="0"/>
      <dgm:spPr/>
    </dgm:pt>
    <dgm:pt modelId="{BE0FD134-BFFB-4832-AA01-EF2A94082BC3}" type="pres">
      <dgm:prSet presAssocID="{D249936B-6DE4-4BED-BAE7-5E2FF1DD97A2}" presName="node" presStyleLbl="revTx" presStyleIdx="2" presStyleCnt="6" custScaleX="222540" custScaleY="53823" custRadScaleRad="105413" custRadScaleInc="-28268">
        <dgm:presLayoutVars>
          <dgm:bulletEnabled val="1"/>
        </dgm:presLayoutVars>
      </dgm:prSet>
      <dgm:spPr/>
    </dgm:pt>
    <dgm:pt modelId="{1D136AA1-0493-4612-BC2F-4073EA905D61}" type="pres">
      <dgm:prSet presAssocID="{40EE759E-EA58-4E67-A8CE-CC2CF364BC2C}" presName="sibTrans" presStyleLbl="node1" presStyleIdx="2" presStyleCnt="6"/>
      <dgm:spPr/>
    </dgm:pt>
    <dgm:pt modelId="{FC342304-ECD3-4665-9540-0CBB947B447C}" type="pres">
      <dgm:prSet presAssocID="{058F75E7-42F7-4CEB-8AB1-D5239BDCAA81}" presName="dummy" presStyleCnt="0"/>
      <dgm:spPr/>
    </dgm:pt>
    <dgm:pt modelId="{77001177-C74B-459C-8456-6C5EC7145E86}" type="pres">
      <dgm:prSet presAssocID="{058F75E7-42F7-4CEB-8AB1-D5239BDCAA81}" presName="node" presStyleLbl="revTx" presStyleIdx="3" presStyleCnt="6" custScaleX="163098" custScaleY="58055">
        <dgm:presLayoutVars>
          <dgm:bulletEnabled val="1"/>
        </dgm:presLayoutVars>
      </dgm:prSet>
      <dgm:spPr/>
    </dgm:pt>
    <dgm:pt modelId="{D4625E87-6886-413B-9B12-948CF8C82653}" type="pres">
      <dgm:prSet presAssocID="{CEB66466-37D2-4933-BA8C-2166E028BC23}" presName="sibTrans" presStyleLbl="node1" presStyleIdx="3" presStyleCnt="6"/>
      <dgm:spPr/>
    </dgm:pt>
    <dgm:pt modelId="{F41300BC-4621-444E-A7BE-546AB652BEB2}" type="pres">
      <dgm:prSet presAssocID="{1084CA7A-EE73-4507-AA6E-A7EE15FFC50A}" presName="dummy" presStyleCnt="0"/>
      <dgm:spPr/>
    </dgm:pt>
    <dgm:pt modelId="{89C277F8-96D6-4092-B753-9BBCE3650BCF}" type="pres">
      <dgm:prSet presAssocID="{1084CA7A-EE73-4507-AA6E-A7EE15FFC50A}" presName="node" presStyleLbl="revTx" presStyleIdx="4" presStyleCnt="6" custScaleX="162421" custScaleY="3092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65C2E0-78E4-4666-9308-1E24125D198B}" type="pres">
      <dgm:prSet presAssocID="{505E7937-F3CA-4554-B498-F80AA109FAC1}" presName="sibTrans" presStyleLbl="node1" presStyleIdx="4" presStyleCnt="6"/>
      <dgm:spPr/>
    </dgm:pt>
    <dgm:pt modelId="{E1B859BC-533A-4A5A-AA1D-66CBCAD09E17}" type="pres">
      <dgm:prSet presAssocID="{361D77FE-8F98-406A-AE4D-21C9113B99CB}" presName="dummy" presStyleCnt="0"/>
      <dgm:spPr/>
    </dgm:pt>
    <dgm:pt modelId="{CC0EA52B-A260-4477-BEE4-D5EC345650D8}" type="pres">
      <dgm:prSet presAssocID="{361D77FE-8F98-406A-AE4D-21C9113B99CB}" presName="node" presStyleLbl="revTx" presStyleIdx="5" presStyleCnt="6" custScaleX="165122" custScaleY="4409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868CB83-C415-493C-A94D-28B546C85C04}" type="pres">
      <dgm:prSet presAssocID="{A9EC7ED3-8B08-4C2A-8B6E-1D69DDB2C5BA}" presName="sibTrans" presStyleLbl="node1" presStyleIdx="5" presStyleCnt="6"/>
      <dgm:spPr/>
    </dgm:pt>
  </dgm:ptLst>
  <dgm:cxnLst>
    <dgm:cxn modelId="{E45593BD-E38A-469F-9C62-F4E16397877A}" srcId="{31EAF7A9-EDB4-4238-87A0-D4FCF664710F}" destId="{D249936B-6DE4-4BED-BAE7-5E2FF1DD97A2}" srcOrd="2" destOrd="0" parTransId="{87094059-8A23-4BAD-9A25-F99261768A74}" sibTransId="{40EE759E-EA58-4E67-A8CE-CC2CF364BC2C}"/>
    <dgm:cxn modelId="{EFAFC8CE-8DBC-48DF-B12A-220A85F6FF1D}" type="presOf" srcId="{1084CA7A-EE73-4507-AA6E-A7EE15FFC50A}" destId="{89C277F8-96D6-4092-B753-9BBCE3650BCF}" srcOrd="0" destOrd="0" presId="urn:microsoft.com/office/officeart/2005/8/layout/cycle1"/>
    <dgm:cxn modelId="{668233F0-2056-40FE-90CD-B1EA7107E31C}" type="presOf" srcId="{361D77FE-8F98-406A-AE4D-21C9113B99CB}" destId="{CC0EA52B-A260-4477-BEE4-D5EC345650D8}" srcOrd="0" destOrd="0" presId="urn:microsoft.com/office/officeart/2005/8/layout/cycle1"/>
    <dgm:cxn modelId="{DD1D55A2-560C-4AF0-A76B-62554E2216F6}" type="presOf" srcId="{40EE759E-EA58-4E67-A8CE-CC2CF364BC2C}" destId="{1D136AA1-0493-4612-BC2F-4073EA905D61}" srcOrd="0" destOrd="0" presId="urn:microsoft.com/office/officeart/2005/8/layout/cycle1"/>
    <dgm:cxn modelId="{522F7143-D3D1-46A2-B002-994A3E445465}" type="presOf" srcId="{A9EC7ED3-8B08-4C2A-8B6E-1D69DDB2C5BA}" destId="{F868CB83-C415-493C-A94D-28B546C85C04}" srcOrd="0" destOrd="0" presId="urn:microsoft.com/office/officeart/2005/8/layout/cycle1"/>
    <dgm:cxn modelId="{FCAFE31B-47DE-4A29-855F-148720142B51}" srcId="{31EAF7A9-EDB4-4238-87A0-D4FCF664710F}" destId="{058F75E7-42F7-4CEB-8AB1-D5239BDCAA81}" srcOrd="3" destOrd="0" parTransId="{D58BF096-2887-4A0F-B0EC-DD4A8DE08DCC}" sibTransId="{CEB66466-37D2-4933-BA8C-2166E028BC23}"/>
    <dgm:cxn modelId="{3CBF603F-8AE8-4C4A-9AA6-649659A1C1DB}" type="presOf" srcId="{036FCAD0-E80F-48E9-A7D1-C2DF361D2CE7}" destId="{E78C23AD-0E4D-43BA-B022-6E811199453C}" srcOrd="0" destOrd="0" presId="urn:microsoft.com/office/officeart/2005/8/layout/cycle1"/>
    <dgm:cxn modelId="{F6467E1F-A462-46EF-BCA3-09D99DB2BD60}" type="presOf" srcId="{505E7937-F3CA-4554-B498-F80AA109FAC1}" destId="{4F65C2E0-78E4-4666-9308-1E24125D198B}" srcOrd="0" destOrd="0" presId="urn:microsoft.com/office/officeart/2005/8/layout/cycle1"/>
    <dgm:cxn modelId="{EAA8AC98-7959-4981-8704-E84D15083F29}" type="presOf" srcId="{31EAF7A9-EDB4-4238-87A0-D4FCF664710F}" destId="{BB5C7807-B7F1-4BFE-8F96-906BFB3F1E1B}" srcOrd="0" destOrd="0" presId="urn:microsoft.com/office/officeart/2005/8/layout/cycle1"/>
    <dgm:cxn modelId="{B12A9215-EE94-41A4-BED3-51B04576177F}" srcId="{31EAF7A9-EDB4-4238-87A0-D4FCF664710F}" destId="{8E61AFE0-6FD9-4064-A078-CF9AC3E91AB2}" srcOrd="0" destOrd="0" parTransId="{40DD486E-3409-4F0F-B762-451186DE9A47}" sibTransId="{0032AB1C-535C-48EF-957C-0A19FD80C028}"/>
    <dgm:cxn modelId="{A7D7106B-6438-4152-83A7-65C9725406FB}" srcId="{31EAF7A9-EDB4-4238-87A0-D4FCF664710F}" destId="{361D77FE-8F98-406A-AE4D-21C9113B99CB}" srcOrd="5" destOrd="0" parTransId="{A36A8E0E-CCC7-4CD9-84B5-ECDA6C4F6C70}" sibTransId="{A9EC7ED3-8B08-4C2A-8B6E-1D69DDB2C5BA}"/>
    <dgm:cxn modelId="{A6C640DD-BCD6-4703-BB0C-1EC9775FAB76}" type="presOf" srcId="{0032AB1C-535C-48EF-957C-0A19FD80C028}" destId="{3AE166EA-C768-4724-BDF3-C8771F68D497}" srcOrd="0" destOrd="0" presId="urn:microsoft.com/office/officeart/2005/8/layout/cycle1"/>
    <dgm:cxn modelId="{2387A15C-9E81-473A-94FF-F55789658E1B}" srcId="{31EAF7A9-EDB4-4238-87A0-D4FCF664710F}" destId="{1084CA7A-EE73-4507-AA6E-A7EE15FFC50A}" srcOrd="4" destOrd="0" parTransId="{FD703765-362E-4954-880E-3196C9AD1DE7}" sibTransId="{505E7937-F3CA-4554-B498-F80AA109FAC1}"/>
    <dgm:cxn modelId="{D71B7621-93A4-4112-B601-6BB35009ABC8}" type="presOf" srcId="{DCDB3FFC-D813-465D-BD5D-0659963D30D7}" destId="{BDF90A26-4B2E-4201-9D08-2F78317CBB30}" srcOrd="0" destOrd="0" presId="urn:microsoft.com/office/officeart/2005/8/layout/cycle1"/>
    <dgm:cxn modelId="{61B1B3CB-270D-4A03-BEDA-22FED9972716}" srcId="{31EAF7A9-EDB4-4238-87A0-D4FCF664710F}" destId="{036FCAD0-E80F-48E9-A7D1-C2DF361D2CE7}" srcOrd="1" destOrd="0" parTransId="{4F700DB5-6C28-41E5-BAE6-D5CE15C91EF4}" sibTransId="{DCDB3FFC-D813-465D-BD5D-0659963D30D7}"/>
    <dgm:cxn modelId="{C29E2222-09AA-472A-B808-9B9FEFB7FE2C}" type="presOf" srcId="{058F75E7-42F7-4CEB-8AB1-D5239BDCAA81}" destId="{77001177-C74B-459C-8456-6C5EC7145E86}" srcOrd="0" destOrd="0" presId="urn:microsoft.com/office/officeart/2005/8/layout/cycle1"/>
    <dgm:cxn modelId="{2C06F2CD-288E-4B57-93DF-31C5CBED835A}" type="presOf" srcId="{D249936B-6DE4-4BED-BAE7-5E2FF1DD97A2}" destId="{BE0FD134-BFFB-4832-AA01-EF2A94082BC3}" srcOrd="0" destOrd="0" presId="urn:microsoft.com/office/officeart/2005/8/layout/cycle1"/>
    <dgm:cxn modelId="{A6138762-3137-4B28-946B-259080826FFA}" type="presOf" srcId="{8E61AFE0-6FD9-4064-A078-CF9AC3E91AB2}" destId="{275C5E36-E3F9-427D-954B-5C0E4E30B47C}" srcOrd="0" destOrd="0" presId="urn:microsoft.com/office/officeart/2005/8/layout/cycle1"/>
    <dgm:cxn modelId="{DC20529F-8D4C-4BA8-AFA7-4A26B91AF378}" type="presOf" srcId="{CEB66466-37D2-4933-BA8C-2166E028BC23}" destId="{D4625E87-6886-413B-9B12-948CF8C82653}" srcOrd="0" destOrd="0" presId="urn:microsoft.com/office/officeart/2005/8/layout/cycle1"/>
    <dgm:cxn modelId="{DFC41537-8AEE-4158-B708-9DF87B5A18EF}" type="presParOf" srcId="{BB5C7807-B7F1-4BFE-8F96-906BFB3F1E1B}" destId="{491127F0-7408-4FDC-9434-169754DBD56B}" srcOrd="0" destOrd="0" presId="urn:microsoft.com/office/officeart/2005/8/layout/cycle1"/>
    <dgm:cxn modelId="{CBDBF650-A8AC-48DA-A518-9AC107B1880A}" type="presParOf" srcId="{BB5C7807-B7F1-4BFE-8F96-906BFB3F1E1B}" destId="{275C5E36-E3F9-427D-954B-5C0E4E30B47C}" srcOrd="1" destOrd="0" presId="urn:microsoft.com/office/officeart/2005/8/layout/cycle1"/>
    <dgm:cxn modelId="{7C4256D4-D414-4737-9C80-EFF6D9BA91C9}" type="presParOf" srcId="{BB5C7807-B7F1-4BFE-8F96-906BFB3F1E1B}" destId="{3AE166EA-C768-4724-BDF3-C8771F68D497}" srcOrd="2" destOrd="0" presId="urn:microsoft.com/office/officeart/2005/8/layout/cycle1"/>
    <dgm:cxn modelId="{1E9920B7-7AFA-4995-83E8-58A5EA235F67}" type="presParOf" srcId="{BB5C7807-B7F1-4BFE-8F96-906BFB3F1E1B}" destId="{3B8726A6-A00C-4A73-8944-CED6E6997190}" srcOrd="3" destOrd="0" presId="urn:microsoft.com/office/officeart/2005/8/layout/cycle1"/>
    <dgm:cxn modelId="{4EFD77CD-6394-46FA-9BA4-435F08127647}" type="presParOf" srcId="{BB5C7807-B7F1-4BFE-8F96-906BFB3F1E1B}" destId="{E78C23AD-0E4D-43BA-B022-6E811199453C}" srcOrd="4" destOrd="0" presId="urn:microsoft.com/office/officeart/2005/8/layout/cycle1"/>
    <dgm:cxn modelId="{31451979-ECC3-4E3F-8A00-848CA08382E7}" type="presParOf" srcId="{BB5C7807-B7F1-4BFE-8F96-906BFB3F1E1B}" destId="{BDF90A26-4B2E-4201-9D08-2F78317CBB30}" srcOrd="5" destOrd="0" presId="urn:microsoft.com/office/officeart/2005/8/layout/cycle1"/>
    <dgm:cxn modelId="{1F3372F6-3DD7-4E01-B05A-CC9FEDE1B314}" type="presParOf" srcId="{BB5C7807-B7F1-4BFE-8F96-906BFB3F1E1B}" destId="{FA86CF36-D265-4F69-AB37-FB833686E24A}" srcOrd="6" destOrd="0" presId="urn:microsoft.com/office/officeart/2005/8/layout/cycle1"/>
    <dgm:cxn modelId="{32CC8EBB-AE9F-4A57-9200-A9F0A0AD7FA7}" type="presParOf" srcId="{BB5C7807-B7F1-4BFE-8F96-906BFB3F1E1B}" destId="{BE0FD134-BFFB-4832-AA01-EF2A94082BC3}" srcOrd="7" destOrd="0" presId="urn:microsoft.com/office/officeart/2005/8/layout/cycle1"/>
    <dgm:cxn modelId="{B8ECCDD1-A359-478C-80A6-B522B0866DE6}" type="presParOf" srcId="{BB5C7807-B7F1-4BFE-8F96-906BFB3F1E1B}" destId="{1D136AA1-0493-4612-BC2F-4073EA905D61}" srcOrd="8" destOrd="0" presId="urn:microsoft.com/office/officeart/2005/8/layout/cycle1"/>
    <dgm:cxn modelId="{AFDE54EF-965D-4DE1-98D4-EDBBFE2C3C69}" type="presParOf" srcId="{BB5C7807-B7F1-4BFE-8F96-906BFB3F1E1B}" destId="{FC342304-ECD3-4665-9540-0CBB947B447C}" srcOrd="9" destOrd="0" presId="urn:microsoft.com/office/officeart/2005/8/layout/cycle1"/>
    <dgm:cxn modelId="{5EDEBEBF-0E31-408A-ACDF-11B759D62ADD}" type="presParOf" srcId="{BB5C7807-B7F1-4BFE-8F96-906BFB3F1E1B}" destId="{77001177-C74B-459C-8456-6C5EC7145E86}" srcOrd="10" destOrd="0" presId="urn:microsoft.com/office/officeart/2005/8/layout/cycle1"/>
    <dgm:cxn modelId="{ED4E1BB2-9350-4E5D-A1BD-7C56946ECE45}" type="presParOf" srcId="{BB5C7807-B7F1-4BFE-8F96-906BFB3F1E1B}" destId="{D4625E87-6886-413B-9B12-948CF8C82653}" srcOrd="11" destOrd="0" presId="urn:microsoft.com/office/officeart/2005/8/layout/cycle1"/>
    <dgm:cxn modelId="{E8AA6D5C-AD4A-47F9-953B-8C9A5A177090}" type="presParOf" srcId="{BB5C7807-B7F1-4BFE-8F96-906BFB3F1E1B}" destId="{F41300BC-4621-444E-A7BE-546AB652BEB2}" srcOrd="12" destOrd="0" presId="urn:microsoft.com/office/officeart/2005/8/layout/cycle1"/>
    <dgm:cxn modelId="{C164A2F0-46D6-4F8E-AFC0-F890ED5CD71E}" type="presParOf" srcId="{BB5C7807-B7F1-4BFE-8F96-906BFB3F1E1B}" destId="{89C277F8-96D6-4092-B753-9BBCE3650BCF}" srcOrd="13" destOrd="0" presId="urn:microsoft.com/office/officeart/2005/8/layout/cycle1"/>
    <dgm:cxn modelId="{D10A6ACA-557C-45C1-B88D-C6172DAC0663}" type="presParOf" srcId="{BB5C7807-B7F1-4BFE-8F96-906BFB3F1E1B}" destId="{4F65C2E0-78E4-4666-9308-1E24125D198B}" srcOrd="14" destOrd="0" presId="urn:microsoft.com/office/officeart/2005/8/layout/cycle1"/>
    <dgm:cxn modelId="{9ABA3F96-B9B8-4C89-8812-8E245BE9F338}" type="presParOf" srcId="{BB5C7807-B7F1-4BFE-8F96-906BFB3F1E1B}" destId="{E1B859BC-533A-4A5A-AA1D-66CBCAD09E17}" srcOrd="15" destOrd="0" presId="urn:microsoft.com/office/officeart/2005/8/layout/cycle1"/>
    <dgm:cxn modelId="{E12964A2-F463-4E21-AF7F-59DC18AA764E}" type="presParOf" srcId="{BB5C7807-B7F1-4BFE-8F96-906BFB3F1E1B}" destId="{CC0EA52B-A260-4477-BEE4-D5EC345650D8}" srcOrd="16" destOrd="0" presId="urn:microsoft.com/office/officeart/2005/8/layout/cycle1"/>
    <dgm:cxn modelId="{E6B1924B-3EB0-47F5-89C6-DD9697002026}" type="presParOf" srcId="{BB5C7807-B7F1-4BFE-8F96-906BFB3F1E1B}" destId="{F868CB83-C415-493C-A94D-28B546C85C04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C5E36-E3F9-427D-954B-5C0E4E30B47C}">
      <dsp:nvSpPr>
        <dsp:cNvPr id="0" name=""/>
        <dsp:cNvSpPr/>
      </dsp:nvSpPr>
      <dsp:spPr>
        <a:xfrm>
          <a:off x="3987266" y="309595"/>
          <a:ext cx="1901605" cy="469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1. Gebruiken</a:t>
          </a:r>
          <a:endParaRPr lang="nl-NL" sz="2400" kern="1200" dirty="0"/>
        </a:p>
      </dsp:txBody>
      <dsp:txXfrm>
        <a:off x="3987266" y="309595"/>
        <a:ext cx="1901605" cy="469101"/>
      </dsp:txXfrm>
    </dsp:sp>
    <dsp:sp modelId="{3AE166EA-C768-4724-BDF3-C8771F68D497}">
      <dsp:nvSpPr>
        <dsp:cNvPr id="0" name=""/>
        <dsp:cNvSpPr/>
      </dsp:nvSpPr>
      <dsp:spPr>
        <a:xfrm>
          <a:off x="1124276" y="-928"/>
          <a:ext cx="5196830" cy="5196830"/>
        </a:xfrm>
        <a:prstGeom prst="circularArrow">
          <a:avLst>
            <a:gd name="adj1" fmla="val 3992"/>
            <a:gd name="adj2" fmla="val 250407"/>
            <a:gd name="adj3" fmla="val 21111198"/>
            <a:gd name="adj4" fmla="val 18593744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8C23AD-0E4D-43BA-B022-6E811199453C}">
      <dsp:nvSpPr>
        <dsp:cNvPr id="0" name=""/>
        <dsp:cNvSpPr/>
      </dsp:nvSpPr>
      <dsp:spPr>
        <a:xfrm>
          <a:off x="5276868" y="2435350"/>
          <a:ext cx="1696095" cy="328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2. Vinden</a:t>
          </a:r>
          <a:endParaRPr lang="nl-NL" sz="2400" kern="1200" dirty="0"/>
        </a:p>
      </dsp:txBody>
      <dsp:txXfrm>
        <a:off x="5276868" y="2435350"/>
        <a:ext cx="1696095" cy="328949"/>
      </dsp:txXfrm>
    </dsp:sp>
    <dsp:sp modelId="{BDF90A26-4B2E-4201-9D08-2F78317CBB30}">
      <dsp:nvSpPr>
        <dsp:cNvPr id="0" name=""/>
        <dsp:cNvSpPr/>
      </dsp:nvSpPr>
      <dsp:spPr>
        <a:xfrm>
          <a:off x="1147310" y="197362"/>
          <a:ext cx="5196830" cy="5196830"/>
        </a:xfrm>
        <a:prstGeom prst="circularArrow">
          <a:avLst>
            <a:gd name="adj1" fmla="val 3992"/>
            <a:gd name="adj2" fmla="val 250407"/>
            <a:gd name="adj3" fmla="val 2197428"/>
            <a:gd name="adj4" fmla="val 21554411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0FD134-BFFB-4832-AA01-EF2A94082BC3}">
      <dsp:nvSpPr>
        <dsp:cNvPr id="0" name=""/>
        <dsp:cNvSpPr/>
      </dsp:nvSpPr>
      <dsp:spPr>
        <a:xfrm>
          <a:off x="4026046" y="4346711"/>
          <a:ext cx="2367313" cy="572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3. Downloaden</a:t>
          </a:r>
          <a:endParaRPr lang="nl-NL" sz="2400" kern="1200" dirty="0"/>
        </a:p>
      </dsp:txBody>
      <dsp:txXfrm>
        <a:off x="4026046" y="4346711"/>
        <a:ext cx="2367313" cy="572552"/>
      </dsp:txXfrm>
    </dsp:sp>
    <dsp:sp modelId="{1D136AA1-0493-4612-BC2F-4073EA905D61}">
      <dsp:nvSpPr>
        <dsp:cNvPr id="0" name=""/>
        <dsp:cNvSpPr/>
      </dsp:nvSpPr>
      <dsp:spPr>
        <a:xfrm>
          <a:off x="1403044" y="49181"/>
          <a:ext cx="5196830" cy="5196830"/>
        </a:xfrm>
        <a:prstGeom prst="circularArrow">
          <a:avLst>
            <a:gd name="adj1" fmla="val 3992"/>
            <a:gd name="adj2" fmla="val 250407"/>
            <a:gd name="adj3" fmla="val 5982643"/>
            <a:gd name="adj4" fmla="val 4388417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01177-C74B-459C-8456-6C5EC7145E86}">
      <dsp:nvSpPr>
        <dsp:cNvPr id="0" name=""/>
        <dsp:cNvSpPr/>
      </dsp:nvSpPr>
      <dsp:spPr>
        <a:xfrm>
          <a:off x="1696881" y="4346719"/>
          <a:ext cx="1734987" cy="617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4. Maken</a:t>
          </a:r>
          <a:endParaRPr lang="nl-NL" sz="2400" kern="1200" dirty="0"/>
        </a:p>
      </dsp:txBody>
      <dsp:txXfrm>
        <a:off x="1696881" y="4346719"/>
        <a:ext cx="1734987" cy="617571"/>
      </dsp:txXfrm>
    </dsp:sp>
    <dsp:sp modelId="{D4625E87-6886-413B-9B12-948CF8C82653}">
      <dsp:nvSpPr>
        <dsp:cNvPr id="0" name=""/>
        <dsp:cNvSpPr/>
      </dsp:nvSpPr>
      <dsp:spPr>
        <a:xfrm>
          <a:off x="1152807" y="1410"/>
          <a:ext cx="5196830" cy="5196830"/>
        </a:xfrm>
        <a:prstGeom prst="circularArrow">
          <a:avLst>
            <a:gd name="adj1" fmla="val 3992"/>
            <a:gd name="adj2" fmla="val 250407"/>
            <a:gd name="adj3" fmla="val 10311198"/>
            <a:gd name="adj4" fmla="val 7956804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C277F8-96D6-4092-B753-9BBCE3650BCF}">
      <dsp:nvSpPr>
        <dsp:cNvPr id="0" name=""/>
        <dsp:cNvSpPr/>
      </dsp:nvSpPr>
      <dsp:spPr>
        <a:xfrm>
          <a:off x="513635" y="2435350"/>
          <a:ext cx="1727785" cy="328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5. Bewerken</a:t>
          </a:r>
          <a:endParaRPr lang="nl-NL" sz="2400" kern="1200" dirty="0"/>
        </a:p>
      </dsp:txBody>
      <dsp:txXfrm>
        <a:off x="513635" y="2435350"/>
        <a:ext cx="1727785" cy="328949"/>
      </dsp:txXfrm>
    </dsp:sp>
    <dsp:sp modelId="{4F65C2E0-78E4-4666-9308-1E24125D198B}">
      <dsp:nvSpPr>
        <dsp:cNvPr id="0" name=""/>
        <dsp:cNvSpPr/>
      </dsp:nvSpPr>
      <dsp:spPr>
        <a:xfrm>
          <a:off x="1152807" y="1410"/>
          <a:ext cx="5196830" cy="5196830"/>
        </a:xfrm>
        <a:prstGeom prst="circularArrow">
          <a:avLst>
            <a:gd name="adj1" fmla="val 3992"/>
            <a:gd name="adj2" fmla="val 250407"/>
            <a:gd name="adj3" fmla="val 13555849"/>
            <a:gd name="adj4" fmla="val 11038395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0EA52B-A260-4477-BEE4-D5EC345650D8}">
      <dsp:nvSpPr>
        <dsp:cNvPr id="0" name=""/>
        <dsp:cNvSpPr/>
      </dsp:nvSpPr>
      <dsp:spPr>
        <a:xfrm>
          <a:off x="1686116" y="309595"/>
          <a:ext cx="1756518" cy="469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6. Uploaden</a:t>
          </a:r>
          <a:endParaRPr lang="nl-NL" sz="2400" kern="1200" dirty="0"/>
        </a:p>
      </dsp:txBody>
      <dsp:txXfrm>
        <a:off x="1686116" y="309595"/>
        <a:ext cx="1756518" cy="469101"/>
      </dsp:txXfrm>
    </dsp:sp>
    <dsp:sp modelId="{F868CB83-C415-493C-A94D-28B546C85C04}">
      <dsp:nvSpPr>
        <dsp:cNvPr id="0" name=""/>
        <dsp:cNvSpPr/>
      </dsp:nvSpPr>
      <dsp:spPr>
        <a:xfrm>
          <a:off x="1152807" y="1410"/>
          <a:ext cx="5196830" cy="5196830"/>
        </a:xfrm>
        <a:prstGeom prst="circularArrow">
          <a:avLst>
            <a:gd name="adj1" fmla="val 3992"/>
            <a:gd name="adj2" fmla="val 250407"/>
            <a:gd name="adj3" fmla="val 16863932"/>
            <a:gd name="adj4" fmla="val 15285661"/>
            <a:gd name="adj5" fmla="val 46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79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4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264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71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89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394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57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94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73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72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95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955DE-0EDA-4FAA-9753-BD0871206473}" type="datetimeFigureOut">
              <a:rPr lang="nl-NL" smtClean="0"/>
              <a:t>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56BE1-14FB-4CA4-83B4-0B51AD5D3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57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hyperlink" Target="http://maken.wikiwijs.nl/71386/sjabloon/986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maken.wikiwijs.nl/71386/sjabloon/98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maken.wikiwijs.nl/71386/sjabloon/986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maken.wikiwijs.nl/48690/Crash_course" TargetMode="External"/><Relationship Id="rId2" Type="http://schemas.openxmlformats.org/officeDocument/2006/relationships/hyperlink" Target="https://www.wikiwijsleermiddelenplein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schools/gcsebitesize/english_literature/prosejekyllhyde/jekyllcharact.shtml" TargetMode="External"/><Relationship Id="rId5" Type="http://schemas.openxmlformats.org/officeDocument/2006/relationships/hyperlink" Target="http://maken.wikiwijs.nl/82180/Virtual_reality__verzameling_video_s#!page-2218038" TargetMode="External"/><Relationship Id="rId4" Type="http://schemas.openxmlformats.org/officeDocument/2006/relationships/hyperlink" Target="http://www.lvoorl.nl/asset/detail/O2TfuFSS6OVPGiaZmJP90KGt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://nos.nl/nieuws/videos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s://www.youtube.com/" TargetMode="External"/><Relationship Id="rId7" Type="http://schemas.openxmlformats.org/officeDocument/2006/relationships/hyperlink" Target="https://vimeo.com/" TargetMode="External"/><Relationship Id="rId12" Type="http://schemas.openxmlformats.org/officeDocument/2006/relationships/image" Target="../media/image6.png"/><Relationship Id="rId17" Type="http://schemas.openxmlformats.org/officeDocument/2006/relationships/hyperlink" Target="http://www.schooltv.nl/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hyperlink" Target="http://www.bing.com/videos/favorites" TargetMode="External"/><Relationship Id="rId5" Type="http://schemas.openxmlformats.org/officeDocument/2006/relationships/hyperlink" Target="https://www.youtube.com/education" TargetMode="External"/><Relationship Id="rId15" Type="http://schemas.openxmlformats.org/officeDocument/2006/relationships/hyperlink" Target="http://www.ted.com/" TargetMode="External"/><Relationship Id="rId10" Type="http://schemas.openxmlformats.org/officeDocument/2006/relationships/image" Target="../media/image5.png"/><Relationship Id="rId19" Type="http://schemas.openxmlformats.org/officeDocument/2006/relationships/hyperlink" Target="https://teleblik.nl/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www.google.nl/videohp?gws_rd=ssl" TargetMode="Externa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maken.wikiwijs.nl/71386/sjabloon/986#!page-16994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www.downloadvanyoutube.n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maken.wikiwijs.nl/bestanden/438382/filmpje%20maken%20van%20je%20powerpoint%202010%20en%202013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maken.wikiwijs.nl/71386/sjabloon/986#!page-169947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://screencast-o-matic.com/screen_recorder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hyperlink" Target="https://www.youtube.com/editor" TargetMode="External"/><Relationship Id="rId2" Type="http://schemas.openxmlformats.org/officeDocument/2006/relationships/hyperlink" Target="http://maken.wikiwijs.nl/?id=15&amp;arrangement=71386#!page-169945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youtu.be/-imUYYidq2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68648/20151112_workshop" TargetMode="External"/><Relationship Id="rId2" Type="http://schemas.openxmlformats.org/officeDocument/2006/relationships/hyperlink" Target="https://support.office.com/nl-nl/article/Help-voor-Office-365-Video-zoeken-b435f99a-f47e-4ebd-a946-f5c965844f50?ui=nl-NL&amp;rs=nl-NL&amp;ad=N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696376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85360830"/>
              </p:ext>
            </p:extLst>
          </p:nvPr>
        </p:nvGraphicFramePr>
        <p:xfrm>
          <a:off x="828700" y="1118595"/>
          <a:ext cx="7486600" cy="519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-15688" y="696377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977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Praktijk: mogelijkheden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Zoek een geschikt filmpje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Maak een film van je PowerPoint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Download een filmpje van Youtube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Bewerk videofragmenten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Maak een screencast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Upload een filmpje naar Office 365</a:t>
            </a:r>
            <a:endParaRPr lang="nl-NL" dirty="0"/>
          </a:p>
        </p:txBody>
      </p:sp>
      <p:sp>
        <p:nvSpPr>
          <p:cNvPr id="4" name="Liggende oorkonde 3"/>
          <p:cNvSpPr/>
          <p:nvPr/>
        </p:nvSpPr>
        <p:spPr>
          <a:xfrm>
            <a:off x="287524" y="1733675"/>
            <a:ext cx="8568952" cy="439248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Deze presentatie + handleidingen vind je op:</a:t>
            </a:r>
          </a:p>
          <a:p>
            <a:pPr algn="ctr"/>
            <a:endParaRPr lang="nl-NL" sz="3600" dirty="0"/>
          </a:p>
          <a:p>
            <a:pPr algn="ctr"/>
            <a:r>
              <a:rPr lang="nl-NL" sz="3200" dirty="0">
                <a:hlinkClick r:id="rId2"/>
              </a:rPr>
              <a:t>http://</a:t>
            </a:r>
            <a:r>
              <a:rPr lang="nl-NL" sz="3200" dirty="0" smtClean="0">
                <a:hlinkClick r:id="rId2"/>
              </a:rPr>
              <a:t>maken.wikiwijs.nl/71386/sjabloon/986</a:t>
            </a:r>
            <a:r>
              <a:rPr lang="nl-NL" sz="3200" dirty="0" smtClean="0"/>
              <a:t> </a:t>
            </a:r>
            <a:endParaRPr lang="nl-NL" sz="3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082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oelichting met afgeronde rechthoek 3">
            <a:hlinkClick r:id="rId2"/>
          </p:cNvPr>
          <p:cNvSpPr/>
          <p:nvPr/>
        </p:nvSpPr>
        <p:spPr>
          <a:xfrm>
            <a:off x="683568" y="1417638"/>
            <a:ext cx="2088232" cy="1435298"/>
          </a:xfrm>
          <a:prstGeom prst="wedgeRoundRectCallout">
            <a:avLst>
              <a:gd name="adj1" fmla="val 90201"/>
              <a:gd name="adj2" fmla="val 465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Uitleg door film (differentiatie, flipping…)</a:t>
            </a:r>
            <a:endParaRPr lang="nl-NL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oelichting met afgeronde rechthoek 6"/>
          <p:cNvSpPr/>
          <p:nvPr/>
        </p:nvSpPr>
        <p:spPr>
          <a:xfrm>
            <a:off x="3526768" y="338734"/>
            <a:ext cx="2088232" cy="1435298"/>
          </a:xfrm>
          <a:prstGeom prst="wedgeRoundRectCallout">
            <a:avLst>
              <a:gd name="adj1" fmla="val -6759"/>
              <a:gd name="adj2" fmla="val 860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Leerlingen zoeken zelf uitlegfilmpje</a:t>
            </a:r>
            <a:endParaRPr lang="nl-NL" dirty="0"/>
          </a:p>
        </p:txBody>
      </p:sp>
      <p:sp>
        <p:nvSpPr>
          <p:cNvPr id="8" name="Toelichting met afgeronde rechthoek 7">
            <a:hlinkClick r:id="rId4"/>
          </p:cNvPr>
          <p:cNvSpPr/>
          <p:nvPr/>
        </p:nvSpPr>
        <p:spPr>
          <a:xfrm>
            <a:off x="5806480" y="1124744"/>
            <a:ext cx="2088232" cy="1435298"/>
          </a:xfrm>
          <a:prstGeom prst="wedgeRoundRectCallout">
            <a:avLst>
              <a:gd name="adj1" fmla="val -74004"/>
              <a:gd name="adj2" fmla="val 458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Leerlingen maken zelf filmpje</a:t>
            </a:r>
            <a:endParaRPr lang="nl-NL" dirty="0"/>
          </a:p>
        </p:txBody>
      </p:sp>
      <p:sp>
        <p:nvSpPr>
          <p:cNvPr id="9" name="Toelichting met afgeronde rechthoek 8">
            <a:hlinkClick r:id="rId5"/>
          </p:cNvPr>
          <p:cNvSpPr/>
          <p:nvPr/>
        </p:nvSpPr>
        <p:spPr>
          <a:xfrm>
            <a:off x="539552" y="3619650"/>
            <a:ext cx="2088232" cy="1435298"/>
          </a:xfrm>
          <a:prstGeom prst="wedgeRoundRectCallout">
            <a:avLst>
              <a:gd name="adj1" fmla="val 98021"/>
              <a:gd name="adj2" fmla="val -603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Film als venster op de wereld</a:t>
            </a:r>
            <a:endParaRPr lang="nl-NL" dirty="0"/>
          </a:p>
        </p:txBody>
      </p:sp>
      <p:sp>
        <p:nvSpPr>
          <p:cNvPr id="10" name="Toelichting met afgeronde rechthoek 9">
            <a:hlinkClick r:id="rId6"/>
          </p:cNvPr>
          <p:cNvSpPr/>
          <p:nvPr/>
        </p:nvSpPr>
        <p:spPr>
          <a:xfrm>
            <a:off x="3059832" y="4765701"/>
            <a:ext cx="2088232" cy="1435298"/>
          </a:xfrm>
          <a:prstGeom prst="wedgeRoundRectCallout">
            <a:avLst>
              <a:gd name="adj1" fmla="val 23998"/>
              <a:gd name="adj2" fmla="val -1119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Film in andere taal tbv luistervaardigheid</a:t>
            </a:r>
            <a:endParaRPr lang="nl-NL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6732240" y="2902001"/>
            <a:ext cx="2088232" cy="1435298"/>
          </a:xfrm>
          <a:prstGeom prst="wedgeRoundRectCallout">
            <a:avLst>
              <a:gd name="adj1" fmla="val -97463"/>
              <a:gd name="adj2" fmla="val -110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Nasynchroniseren film</a:t>
            </a:r>
            <a:endParaRPr lang="nl-NL" dirty="0"/>
          </a:p>
        </p:txBody>
      </p:sp>
      <p:sp>
        <p:nvSpPr>
          <p:cNvPr id="12" name="Toelichting met afgeronde rechthoek 11">
            <a:hlinkClick r:id="rId7"/>
          </p:cNvPr>
          <p:cNvSpPr/>
          <p:nvPr/>
        </p:nvSpPr>
        <p:spPr>
          <a:xfrm>
            <a:off x="5806480" y="4852143"/>
            <a:ext cx="2088232" cy="1435298"/>
          </a:xfrm>
          <a:prstGeom prst="wedgeRoundRectCallout">
            <a:avLst>
              <a:gd name="adj1" fmla="val -64100"/>
              <a:gd name="adj2" fmla="val -998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Ondertitelen film</a:t>
            </a:r>
            <a:endParaRPr lang="nl-NL" dirty="0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>
                <a:hlinkClick r:id="rId8"/>
              </a:rPr>
              <a:t>Film</a:t>
            </a:r>
            <a:endParaRPr lang="nl-NL" dirty="0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nl-NL" dirty="0" smtClean="0"/>
              <a:t>1. Gebruiken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320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17" y="1262059"/>
            <a:ext cx="2608379" cy="1148723"/>
          </a:xfrm>
          <a:prstGeom prst="rect">
            <a:avLst/>
          </a:prstGeom>
        </p:spPr>
      </p:pic>
      <p:pic>
        <p:nvPicPr>
          <p:cNvPr id="7" name="Afbeelding 6">
            <a:hlinkClick r:id="rId5"/>
          </p:cNvPr>
          <p:cNvPicPr>
            <a:picLocks noChangeAspect="1"/>
          </p:cNvPicPr>
          <p:nvPr/>
        </p:nvPicPr>
        <p:blipFill rotWithShape="1">
          <a:blip r:embed="rId6"/>
          <a:srcRect r="3451"/>
          <a:stretch/>
        </p:blipFill>
        <p:spPr>
          <a:xfrm>
            <a:off x="6660232" y="312043"/>
            <a:ext cx="1471397" cy="1304925"/>
          </a:xfrm>
          <a:prstGeom prst="rect">
            <a:avLst/>
          </a:prstGeom>
        </p:spPr>
      </p:pic>
      <p:pic>
        <p:nvPicPr>
          <p:cNvPr id="8" name="Afbeelding 7">
            <a:hlinkClick r:id="rId7"/>
          </p:cNvPr>
          <p:cNvPicPr>
            <a:picLocks noChangeAspect="1"/>
          </p:cNvPicPr>
          <p:nvPr/>
        </p:nvPicPr>
        <p:blipFill rotWithShape="1">
          <a:blip r:embed="rId8"/>
          <a:srcRect b="5337"/>
          <a:stretch/>
        </p:blipFill>
        <p:spPr>
          <a:xfrm>
            <a:off x="5713661" y="3590302"/>
            <a:ext cx="2847975" cy="874607"/>
          </a:xfrm>
          <a:prstGeom prst="rect">
            <a:avLst/>
          </a:prstGeom>
        </p:spPr>
      </p:pic>
      <p:pic>
        <p:nvPicPr>
          <p:cNvPr id="9" name="Afbeelding 8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53413" y="5155626"/>
            <a:ext cx="3209925" cy="1085850"/>
          </a:xfrm>
          <a:prstGeom prst="rect">
            <a:avLst/>
          </a:prstGeom>
        </p:spPr>
      </p:pic>
      <p:pic>
        <p:nvPicPr>
          <p:cNvPr id="10" name="Afbeelding 9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757" y="4649501"/>
            <a:ext cx="2114550" cy="1190625"/>
          </a:xfrm>
          <a:prstGeom prst="rect">
            <a:avLst/>
          </a:prstGeom>
        </p:spPr>
      </p:pic>
      <p:pic>
        <p:nvPicPr>
          <p:cNvPr id="11" name="Afbeelding 10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6502" y="2069386"/>
            <a:ext cx="2282923" cy="823807"/>
          </a:xfrm>
          <a:prstGeom prst="rect">
            <a:avLst/>
          </a:prstGeom>
        </p:spPr>
      </p:pic>
      <p:pic>
        <p:nvPicPr>
          <p:cNvPr id="12" name="Afbeelding 11">
            <a:hlinkClick r:id="rId15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67609" y="4129768"/>
            <a:ext cx="1600200" cy="638175"/>
          </a:xfrm>
          <a:prstGeom prst="rect">
            <a:avLst/>
          </a:prstGeom>
        </p:spPr>
      </p:pic>
      <p:pic>
        <p:nvPicPr>
          <p:cNvPr id="13" name="Afbeelding 12">
            <a:hlinkClick r:id="rId17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3636" y="2916168"/>
            <a:ext cx="2800350" cy="1181100"/>
          </a:xfrm>
          <a:prstGeom prst="rect">
            <a:avLst/>
          </a:prstGeom>
        </p:spPr>
      </p:pic>
      <p:pic>
        <p:nvPicPr>
          <p:cNvPr id="14" name="Afbeelding 13">
            <a:hlinkClick r:id="rId19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587236" y="1730662"/>
            <a:ext cx="2573152" cy="1050266"/>
          </a:xfrm>
          <a:prstGeom prst="rect">
            <a:avLst/>
          </a:prstGeom>
        </p:spPr>
      </p:pic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2. Vinden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345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3. </a:t>
            </a:r>
            <a:r>
              <a:rPr lang="nl-NL" dirty="0" smtClean="0">
                <a:hlinkClick r:id="rId2"/>
              </a:rPr>
              <a:t>Downloaden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 Youtube en andere bronnen</a:t>
            </a:r>
          </a:p>
          <a:p>
            <a:r>
              <a:rPr lang="nl-NL" dirty="0" smtClean="0"/>
              <a:t>In standaard formaat</a:t>
            </a:r>
          </a:p>
          <a:p>
            <a:r>
              <a:rPr lang="nl-NL" dirty="0" smtClean="0"/>
              <a:t>Als film of alleen geluid</a:t>
            </a:r>
          </a:p>
          <a:p>
            <a:r>
              <a:rPr lang="nl-NL" dirty="0" smtClean="0"/>
              <a:t>Verschillende online tools beschikbaar, bijv.</a:t>
            </a: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872" y="4437112"/>
            <a:ext cx="4580335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3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4</a:t>
            </a:r>
            <a:r>
              <a:rPr lang="nl-NL" dirty="0" smtClean="0"/>
              <a:t>a. </a:t>
            </a:r>
            <a:r>
              <a:rPr lang="nl-NL" dirty="0" smtClean="0">
                <a:hlinkClick r:id="rId2"/>
              </a:rPr>
              <a:t>Film maken van PowerPoint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Ga naar je PowerPoint presentatie</a:t>
            </a:r>
          </a:p>
          <a:p>
            <a:r>
              <a:rPr lang="nl-NL" dirty="0" smtClean="0"/>
              <a:t>Kies voor ‘diavoorstelling’</a:t>
            </a:r>
          </a:p>
          <a:p>
            <a:r>
              <a:rPr lang="nl-NL" dirty="0" smtClean="0"/>
              <a:t>Kies voor ‘diavoorstelling opnemen’, opname starten…</a:t>
            </a:r>
          </a:p>
          <a:p>
            <a:r>
              <a:rPr lang="nl-NL" dirty="0" smtClean="0"/>
              <a:t>Zorg dat ‘tijdsinstellingen’ en ‘gesproken tekst’ aan staan</a:t>
            </a:r>
          </a:p>
          <a:p>
            <a:r>
              <a:rPr lang="nl-NL" dirty="0" smtClean="0"/>
              <a:t>Speel nu je presentatie af en spreek je tekst in. Sla aan het eind de instellingen op.</a:t>
            </a:r>
          </a:p>
          <a:p>
            <a:r>
              <a:rPr lang="nl-NL" dirty="0" smtClean="0"/>
              <a:t>Kies voor ‘opslaan en verzenden’ en dan een video maken. </a:t>
            </a:r>
          </a:p>
          <a:p>
            <a:r>
              <a:rPr lang="nl-NL" dirty="0" smtClean="0"/>
              <a:t>De video wordt nu gemaakt en opgeslagen.</a:t>
            </a: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274638"/>
            <a:ext cx="2736304" cy="100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5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4</a:t>
            </a:r>
            <a:r>
              <a:rPr lang="nl-NL" dirty="0" smtClean="0"/>
              <a:t>b. </a:t>
            </a:r>
            <a:r>
              <a:rPr lang="nl-NL" dirty="0" smtClean="0">
                <a:hlinkClick r:id="rId2"/>
              </a:rPr>
              <a:t>Opnemen van je scherm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Online </a:t>
            </a:r>
            <a:r>
              <a:rPr lang="nl-NL" dirty="0" smtClean="0"/>
              <a:t>opnemen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Opnemen </a:t>
            </a:r>
            <a:r>
              <a:rPr lang="nl-NL" dirty="0" smtClean="0"/>
              <a:t>met een geïnstalleerd </a:t>
            </a:r>
            <a:r>
              <a:rPr lang="nl-NL" dirty="0" smtClean="0"/>
              <a:t>tool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107" y="2347459"/>
            <a:ext cx="4902949" cy="109618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652" y="4509120"/>
            <a:ext cx="4912212" cy="141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9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5</a:t>
            </a:r>
            <a:r>
              <a:rPr lang="nl-NL" dirty="0" smtClean="0"/>
              <a:t>. </a:t>
            </a:r>
            <a:r>
              <a:rPr lang="nl-NL" dirty="0" smtClean="0">
                <a:hlinkClick r:id="rId2"/>
              </a:rPr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Online </a:t>
            </a:r>
            <a:r>
              <a:rPr lang="nl-NL" dirty="0" smtClean="0"/>
              <a:t>bewerken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Bewerken m.b.v. geïnstalleerd tool</a:t>
            </a: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4613275"/>
            <a:ext cx="3240360" cy="14136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136" y="4474312"/>
            <a:ext cx="1842882" cy="1651851"/>
          </a:xfrm>
          <a:prstGeom prst="rect">
            <a:avLst/>
          </a:prstGeom>
        </p:spPr>
      </p:pic>
      <p:pic>
        <p:nvPicPr>
          <p:cNvPr id="9" name="Afbeelding 8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136" y="2240742"/>
            <a:ext cx="2552736" cy="1303784"/>
          </a:xfrm>
          <a:prstGeom prst="rect">
            <a:avLst/>
          </a:prstGeom>
        </p:spPr>
      </p:pic>
      <p:sp>
        <p:nvSpPr>
          <p:cNvPr id="10" name="Toelichting met afgeronde rechthoek 9"/>
          <p:cNvSpPr/>
          <p:nvPr/>
        </p:nvSpPr>
        <p:spPr>
          <a:xfrm>
            <a:off x="6948264" y="3068960"/>
            <a:ext cx="1584176" cy="1152128"/>
          </a:xfrm>
          <a:prstGeom prst="wedgeRoundRectCallout">
            <a:avLst>
              <a:gd name="adj1" fmla="val -21520"/>
              <a:gd name="adj2" fmla="val 8045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Werken in lagen mogelijk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3260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Uploaden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417638"/>
            <a:ext cx="8229600" cy="4525963"/>
          </a:xfrm>
        </p:spPr>
        <p:txBody>
          <a:bodyPr/>
          <a:lstStyle/>
          <a:p>
            <a:r>
              <a:rPr lang="nl-NL" dirty="0" smtClean="0"/>
              <a:t>Naar Youtube (enige privacy-instellingen)</a:t>
            </a:r>
          </a:p>
          <a:p>
            <a:r>
              <a:rPr lang="nl-NL" dirty="0" smtClean="0"/>
              <a:t>Naar </a:t>
            </a:r>
            <a:r>
              <a:rPr lang="nl-NL" dirty="0" err="1" smtClean="0"/>
              <a:t>Vimeo</a:t>
            </a:r>
            <a:r>
              <a:rPr lang="nl-NL" dirty="0" smtClean="0"/>
              <a:t> (uitgebreide privacy-instellingen)</a:t>
            </a:r>
          </a:p>
          <a:p>
            <a:r>
              <a:rPr lang="nl-NL" dirty="0" smtClean="0">
                <a:hlinkClick r:id="rId2"/>
              </a:rPr>
              <a:t>Binnen je eigen organisatie: via Office 365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356992"/>
            <a:ext cx="6971132" cy="3201591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6779096" y="4199979"/>
            <a:ext cx="1907704" cy="720080"/>
          </a:xfrm>
          <a:prstGeom prst="wedgeRoundRectCallout">
            <a:avLst>
              <a:gd name="adj1" fmla="val -73901"/>
              <a:gd name="adj2" fmla="val 618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6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Praktijk: mogelijkheden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Zoek een geschikt filmpje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Maak een film van je PowerPoint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Download een filmpje van Youtube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Bewerk videofragmenten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Maak een screencast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Upload een filmpje naar Office 365</a:t>
            </a: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29400"/>
            <a:ext cx="687885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1" t="3940"/>
          <a:stretch/>
        </p:blipFill>
        <p:spPr bwMode="auto">
          <a:xfrm>
            <a:off x="1" y="6629400"/>
            <a:ext cx="2267744" cy="22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4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273</Words>
  <Application>Microsoft Office PowerPoint</Application>
  <PresentationFormat>Diavoorstelling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Film</vt:lpstr>
      <vt:lpstr>1. Gebruiken</vt:lpstr>
      <vt:lpstr>2. Vinden</vt:lpstr>
      <vt:lpstr>3. Downloaden</vt:lpstr>
      <vt:lpstr>4a. Film maken van PowerPoint</vt:lpstr>
      <vt:lpstr>4b. Opnemen van je scherm</vt:lpstr>
      <vt:lpstr>5. Bewerken</vt:lpstr>
      <vt:lpstr>6. Uploaden</vt:lpstr>
      <vt:lpstr>Praktijk: mogelijkheden</vt:lpstr>
      <vt:lpstr>Praktijk: mogelijkheden</vt:lpstr>
    </vt:vector>
  </TitlesOfParts>
  <Company>Udens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</dc:title>
  <dc:creator>Grand,  L. Le</dc:creator>
  <cp:lastModifiedBy>Linda le Grand</cp:lastModifiedBy>
  <cp:revision>39</cp:revision>
  <dcterms:created xsi:type="dcterms:W3CDTF">2016-09-30T06:55:07Z</dcterms:created>
  <dcterms:modified xsi:type="dcterms:W3CDTF">2016-10-02T17:32:58Z</dcterms:modified>
</cp:coreProperties>
</file>