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BC9B8-D1FE-4DB1-BE8E-C28499708946}" type="datetimeFigureOut">
              <a:rPr lang="nl-NL" smtClean="0"/>
              <a:t>12-10-2010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18EAF-B50E-43B6-97B0-AE17A4A718D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5400000" flipH="1" flipV="1">
            <a:off x="2735796" y="1808820"/>
            <a:ext cx="3240360" cy="158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1340768"/>
            <a:ext cx="2809106" cy="208902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1628800"/>
            <a:ext cx="3025130" cy="180099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1988840"/>
            <a:ext cx="3169146" cy="144095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2276872"/>
            <a:ext cx="3313162" cy="115292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2708920"/>
            <a:ext cx="3385170" cy="72087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2996952"/>
            <a:ext cx="3457178" cy="43284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3356992"/>
            <a:ext cx="3457178" cy="7280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3457178" cy="35924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3457178" cy="71928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3385170" cy="107932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2915022" y="1628800"/>
            <a:ext cx="3241154" cy="36083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Afbeelding 8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3241154" cy="136735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3097138" cy="179940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2953122" cy="208743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4355182" y="3429794"/>
            <a:ext cx="2593082" cy="230346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6200000" flipH="1">
            <a:off x="4283968" y="3501008"/>
            <a:ext cx="2519486" cy="237705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6200000" flipH="1">
            <a:off x="3995936" y="3789040"/>
            <a:ext cx="2807518" cy="208902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6200000" flipH="1">
            <a:off x="3743908" y="4041068"/>
            <a:ext cx="3023542" cy="180099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6200000" flipH="1">
            <a:off x="3491880" y="4293096"/>
            <a:ext cx="3167558" cy="144095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6200000" flipH="1">
            <a:off x="3181536" y="4603440"/>
            <a:ext cx="3428206" cy="108091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6200000" flipH="1">
            <a:off x="3037520" y="4747456"/>
            <a:ext cx="3428206" cy="79288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3095042" y="1448780"/>
            <a:ext cx="3241154" cy="72087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6200000" flipH="1">
            <a:off x="2857500" y="4927476"/>
            <a:ext cx="3428206" cy="432842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6200000" flipH="1">
            <a:off x="2727206" y="5057769"/>
            <a:ext cx="3428206" cy="17225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>
            <a:off x="2497460" y="5000279"/>
            <a:ext cx="3428206" cy="287237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2317440" y="4820259"/>
            <a:ext cx="3428207" cy="64727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2137420" y="4640239"/>
            <a:ext cx="3428208" cy="1007319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2051721" y="4365898"/>
            <a:ext cx="3239567" cy="1367360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1943709" y="4113870"/>
            <a:ext cx="3095552" cy="1727401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1907706" y="3861841"/>
            <a:ext cx="2879527" cy="201543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1907706" y="3573809"/>
            <a:ext cx="2591496" cy="2303467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1835696" y="3429794"/>
            <a:ext cx="2519492" cy="2375471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3275062" y="1340768"/>
            <a:ext cx="3169146" cy="100890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1547664" y="3429794"/>
            <a:ext cx="2807524" cy="208743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1331640" y="3429794"/>
            <a:ext cx="3023548" cy="179940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 flipV="1">
            <a:off x="1187624" y="3429794"/>
            <a:ext cx="3167564" cy="151137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1043608" y="3429794"/>
            <a:ext cx="3311580" cy="115133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899592" y="3429794"/>
            <a:ext cx="3455596" cy="79129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899592" y="3429794"/>
            <a:ext cx="3455596" cy="43125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rot="10800000" flipV="1">
            <a:off x="899592" y="3429794"/>
            <a:ext cx="3455596" cy="7121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899592" y="3068960"/>
            <a:ext cx="3455596" cy="36083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899592" y="2708920"/>
            <a:ext cx="3455596" cy="72087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971600" y="2348880"/>
            <a:ext cx="3383588" cy="108091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3527090" y="1232756"/>
            <a:ext cx="3025130" cy="136894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1043608" y="1988840"/>
            <a:ext cx="3311580" cy="1440954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1259632" y="1700808"/>
            <a:ext cx="3095556" cy="1728986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3707110" y="1124744"/>
            <a:ext cx="2953122" cy="165697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3959138" y="1016732"/>
            <a:ext cx="2809106" cy="201701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Afbeelding 8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rot="5400000" flipH="1" flipV="1">
            <a:off x="4211166" y="980728"/>
            <a:ext cx="2593082" cy="2305050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 descr="klok 5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660"/>
            <a:ext cx="6840760" cy="6820340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V="1">
            <a:off x="4355182" y="1052736"/>
            <a:ext cx="2593082" cy="2377058"/>
          </a:xfrm>
          <a:prstGeom prst="straightConnector1">
            <a:avLst/>
          </a:prstGeom>
          <a:ln w="1016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932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0</Words>
  <Application>Microsoft Office PowerPoint</Application>
  <PresentationFormat>Diavoorstelling (4:3)</PresentationFormat>
  <Paragraphs>0</Paragraphs>
  <Slides>51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51</vt:i4>
      </vt:variant>
    </vt:vector>
  </HeadingPairs>
  <TitlesOfParts>
    <vt:vector size="52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  <vt:lpstr>Dia 25</vt:lpstr>
      <vt:lpstr>Dia 26</vt:lpstr>
      <vt:lpstr>Dia 27</vt:lpstr>
      <vt:lpstr>Dia 28</vt:lpstr>
      <vt:lpstr>Dia 29</vt:lpstr>
      <vt:lpstr>Dia 30</vt:lpstr>
      <vt:lpstr>Dia 31</vt:lpstr>
      <vt:lpstr>Dia 32</vt:lpstr>
      <vt:lpstr>Dia 33</vt:lpstr>
      <vt:lpstr>Dia 34</vt:lpstr>
      <vt:lpstr>Dia 35</vt:lpstr>
      <vt:lpstr>Dia 36</vt:lpstr>
      <vt:lpstr>Dia 37</vt:lpstr>
      <vt:lpstr>Dia 38</vt:lpstr>
      <vt:lpstr>Dia 39</vt:lpstr>
      <vt:lpstr>Dia 40</vt:lpstr>
      <vt:lpstr>Dia 41</vt:lpstr>
      <vt:lpstr>Dia 42</vt:lpstr>
      <vt:lpstr>Dia 43</vt:lpstr>
      <vt:lpstr>Dia 44</vt:lpstr>
      <vt:lpstr>Dia 45</vt:lpstr>
      <vt:lpstr>Dia 46</vt:lpstr>
      <vt:lpstr>Dia 47</vt:lpstr>
      <vt:lpstr>Dia 48</vt:lpstr>
      <vt:lpstr>Dia 49</vt:lpstr>
      <vt:lpstr>Dia 50</vt:lpstr>
      <vt:lpstr>Dia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Linda</dc:creator>
  <cp:lastModifiedBy>Linda</cp:lastModifiedBy>
  <cp:revision>3</cp:revision>
  <dcterms:created xsi:type="dcterms:W3CDTF">2010-10-12T06:03:54Z</dcterms:created>
  <dcterms:modified xsi:type="dcterms:W3CDTF">2010-10-12T10:31:44Z</dcterms:modified>
</cp:coreProperties>
</file>