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41" r:id="rId2"/>
    <p:sldId id="342" r:id="rId3"/>
    <p:sldId id="343" r:id="rId4"/>
    <p:sldId id="344" r:id="rId5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agroot" initials="m" lastIdx="6" clrIdx="0"/>
  <p:cmAuthor id="1" name="David Berg" initials="DB" lastIdx="6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3A9DCC"/>
    <a:srgbClr val="FFFF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25" autoAdjust="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/>
          <a:lstStyle>
            <a:lvl1pPr algn="r">
              <a:defRPr sz="13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 anchor="b"/>
          <a:lstStyle>
            <a:lvl1pPr algn="r">
              <a:defRPr sz="1300"/>
            </a:lvl1pPr>
          </a:lstStyle>
          <a:p>
            <a:fld id="{7A0D8392-2D63-E942-BE73-27B54D54A6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09260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/>
          <a:lstStyle>
            <a:lvl1pPr algn="r">
              <a:defRPr sz="1300"/>
            </a:lvl1pPr>
          </a:lstStyle>
          <a:p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0" tIns="47415" rIns="94830" bIns="47415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1"/>
          </a:xfrm>
          <a:prstGeom prst="rect">
            <a:avLst/>
          </a:prstGeom>
        </p:spPr>
        <p:txBody>
          <a:bodyPr vert="horz" lIns="94830" tIns="47415" rIns="94830" bIns="47415" rtlCol="0"/>
          <a:lstStyle/>
          <a:p>
            <a:pPr lvl="0"/>
            <a:r>
              <a:rPr lang="x-none" smtClean="0"/>
              <a:t>Klik om de tekststijl van het model te bewerken</a:t>
            </a:r>
          </a:p>
          <a:p>
            <a:pPr lvl="1"/>
            <a:r>
              <a:rPr lang="x-none" smtClean="0"/>
              <a:t>Tweede niveau</a:t>
            </a:r>
          </a:p>
          <a:p>
            <a:pPr lvl="2"/>
            <a:r>
              <a:rPr lang="x-none" smtClean="0"/>
              <a:t>Derde niveau</a:t>
            </a:r>
          </a:p>
          <a:p>
            <a:pPr lvl="3"/>
            <a:r>
              <a:rPr lang="x-none" smtClean="0"/>
              <a:t>Vierde niveau</a:t>
            </a:r>
          </a:p>
          <a:p>
            <a:pPr lvl="4"/>
            <a:r>
              <a:rPr lang="x-none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4830" tIns="47415" rIns="94830" bIns="47415" rtlCol="0" anchor="b"/>
          <a:lstStyle>
            <a:lvl1pPr algn="r">
              <a:defRPr sz="1300"/>
            </a:lvl1pPr>
          </a:lstStyle>
          <a:p>
            <a:fld id="{C215E13B-294A-1B48-B7A1-33EC83494B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60567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9385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359423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668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6" descr="Dia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864096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88C3E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kstvak 5"/>
          <p:cNvSpPr txBox="1"/>
          <p:nvPr userDrawn="1"/>
        </p:nvSpPr>
        <p:spPr>
          <a:xfrm>
            <a:off x="8650012" y="6409102"/>
            <a:ext cx="53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14B2DDC-D120-46CD-A467-989A2EEA8AA1}" type="slidenum">
              <a:rPr lang="nl-NL" sz="1600" smtClean="0">
                <a:solidFill>
                  <a:schemeClr val="bg1"/>
                </a:solidFill>
                <a:latin typeface="+mj-lt"/>
                <a:cs typeface="Arial"/>
              </a:rPr>
              <a:pPr algn="ctr"/>
              <a:t>‹nr.›</a:t>
            </a:fld>
            <a:endParaRPr lang="nl-NL" sz="1600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6018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6" descr="Dia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kstvak 5"/>
          <p:cNvSpPr txBox="1"/>
          <p:nvPr/>
        </p:nvSpPr>
        <p:spPr>
          <a:xfrm>
            <a:off x="8650012" y="6409102"/>
            <a:ext cx="53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14B2DDC-D120-46CD-A467-989A2EEA8AA1}" type="slidenum">
              <a:rPr lang="nl-NL" sz="1600" smtClean="0">
                <a:solidFill>
                  <a:schemeClr val="bg1"/>
                </a:solidFill>
                <a:latin typeface="+mj-lt"/>
                <a:cs typeface="Arial"/>
              </a:rPr>
              <a:pPr algn="ctr"/>
              <a:t>‹nr.›</a:t>
            </a:fld>
            <a:endParaRPr lang="nl-NL" sz="1600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863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4" descr="Dia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0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rangeren.wikiwijs.nl/39673/Leerlijn_wiskunde_onderbouw_VMBO_k_g_t_StudioVO_PROEFTUIN" TargetMode="External"/><Relationship Id="rId2" Type="http://schemas.openxmlformats.org/officeDocument/2006/relationships/hyperlink" Target="http://arrangeren.wikiwijs.nl/39526/Proeftuin_wiskunde_Wikiwij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Arrangeren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Manon Haartsen</a:t>
            </a:r>
          </a:p>
          <a:p>
            <a:r>
              <a:rPr lang="en-US" dirty="0" smtClean="0"/>
              <a:t>Linda le Grand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8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0" y="1196690"/>
            <a:ext cx="5833380" cy="5505786"/>
          </a:xfrm>
        </p:spPr>
      </p:pic>
      <p:sp>
        <p:nvSpPr>
          <p:cNvPr id="5" name="Tekstvak 4"/>
          <p:cNvSpPr txBox="1"/>
          <p:nvPr/>
        </p:nvSpPr>
        <p:spPr>
          <a:xfrm>
            <a:off x="6660290" y="3861060"/>
            <a:ext cx="2160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Arrangeren</a:t>
            </a:r>
            <a:endParaRPr lang="en-US" sz="28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of v</a:t>
            </a:r>
            <a:r>
              <a:rPr lang="nl-NL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ariëren</a:t>
            </a:r>
            <a:r>
              <a:rPr lang="nl-NL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?</a:t>
            </a:r>
            <a:endParaRPr lang="nl-NL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9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Beproefd</a:t>
            </a:r>
            <a:r>
              <a:rPr lang="en-US" dirty="0" smtClean="0"/>
              <a:t> in </a:t>
            </a:r>
            <a:r>
              <a:rPr lang="en-US" dirty="0" err="1" smtClean="0"/>
              <a:t>eerder</a:t>
            </a:r>
            <a:r>
              <a:rPr lang="en-US" dirty="0" smtClean="0"/>
              <a:t> </a:t>
            </a:r>
            <a:r>
              <a:rPr lang="en-US" dirty="0" err="1" smtClean="0"/>
              <a:t>programma</a:t>
            </a: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539440" y="2420860"/>
            <a:ext cx="7772400" cy="45720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514350">
              <a:buFont typeface="Consolas" pitchFamily="49" charset="0"/>
              <a:buAutoNum type="alphaUcPeriod"/>
            </a:pPr>
            <a:r>
              <a:rPr lang="nl-NL" sz="2800" dirty="0" smtClean="0">
                <a:solidFill>
                  <a:schemeClr val="accent1"/>
                </a:solidFill>
                <a:latin typeface="Arial Unicode MS" pitchFamily="34" charset="-128"/>
              </a:rPr>
              <a:t>de (</a:t>
            </a:r>
            <a:r>
              <a:rPr lang="nl-NL" sz="2800" dirty="0" smtClean="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klassieke)</a:t>
            </a:r>
            <a:r>
              <a:rPr lang="nl-NL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methodesite</a:t>
            </a:r>
            <a:br>
              <a:rPr lang="nl-NL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nl-NL" sz="2800" dirty="0" smtClean="0">
              <a:latin typeface="Arial Unicode MS" pitchFamily="34" charset="-128"/>
            </a:endParaRPr>
          </a:p>
          <a:p>
            <a:pPr marL="582613" indent="-514350">
              <a:buFont typeface="Consolas" pitchFamily="49" charset="0"/>
              <a:buAutoNum type="alphaUcPeriod"/>
            </a:pPr>
            <a:r>
              <a:rPr lang="nl-NL" sz="2800" dirty="0" smtClean="0">
                <a:solidFill>
                  <a:schemeClr val="accent1"/>
                </a:solidFill>
                <a:latin typeface="Arial Unicode MS" pitchFamily="34" charset="-128"/>
              </a:rPr>
              <a:t>een</a:t>
            </a:r>
            <a:r>
              <a:rPr lang="nl-NL" sz="2800" dirty="0" smtClean="0">
                <a:latin typeface="Arial Unicode MS" pitchFamily="34" charset="-128"/>
              </a:rPr>
              <a:t> </a:t>
            </a:r>
            <a:r>
              <a:rPr lang="nl-NL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zoekportal </a:t>
            </a:r>
          </a:p>
          <a:p>
            <a:pPr marL="582613" indent="-514350">
              <a:buFont typeface="Consolas" pitchFamily="49" charset="0"/>
              <a:buAutoNum type="alphaUcPeriod"/>
            </a:pPr>
            <a:endParaRPr lang="nl-NL" sz="2800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82613" indent="-514350">
              <a:buFont typeface="Consolas" pitchFamily="49" charset="0"/>
              <a:buAutoNum type="alphaUcPeriod"/>
            </a:pPr>
            <a:r>
              <a:rPr lang="nl-NL" sz="2800" dirty="0" smtClean="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 (klassieke)</a:t>
            </a:r>
            <a:r>
              <a:rPr lang="nl-NL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ELO</a:t>
            </a:r>
          </a:p>
          <a:p>
            <a:pPr marL="582613" indent="-514350">
              <a:buFont typeface="Consolas" pitchFamily="49" charset="0"/>
              <a:buAutoNum type="alphaUcPeriod"/>
            </a:pPr>
            <a:endParaRPr lang="nl-NL" sz="2800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82613" indent="-514350">
              <a:buFont typeface="Consolas" pitchFamily="49" charset="0"/>
              <a:buAutoNum type="alphaUcPeriod"/>
            </a:pPr>
            <a:r>
              <a:rPr lang="nl-NL" sz="2800" dirty="0" smtClean="0">
                <a:solidFill>
                  <a:schemeClr val="accent1"/>
                </a:solidFill>
                <a:latin typeface="Arial Unicode MS" pitchFamily="34" charset="-128"/>
              </a:rPr>
              <a:t>een</a:t>
            </a:r>
            <a:r>
              <a:rPr lang="nl-NL" sz="2800" dirty="0" smtClean="0">
                <a:latin typeface="Arial Unicode MS" pitchFamily="34" charset="-128"/>
              </a:rPr>
              <a:t> </a:t>
            </a:r>
            <a:r>
              <a:rPr lang="nl-NL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adaptief leersysteem</a:t>
            </a:r>
            <a:endParaRPr lang="nl-NL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82613" indent="-514350">
              <a:buFont typeface="Consolas" pitchFamily="49" charset="0"/>
              <a:buNone/>
            </a:pPr>
            <a:endParaRPr lang="nl-NL" sz="2800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82613" indent="-514350">
              <a:buFont typeface="Wingdings" pitchFamily="2" charset="2"/>
              <a:buNone/>
            </a:pPr>
            <a:endParaRPr lang="nl-NL" sz="2800" dirty="0" smtClean="0">
              <a:latin typeface="Consolas" pitchFamily="49" charset="0"/>
            </a:endParaRPr>
          </a:p>
        </p:txBody>
      </p:sp>
      <p:sp>
        <p:nvSpPr>
          <p:cNvPr id="5" name="Actieknop: Verder of Volgende 4">
            <a:hlinkClick r:id="rId2" highlightClick="1"/>
          </p:cNvPr>
          <p:cNvSpPr/>
          <p:nvPr/>
        </p:nvSpPr>
        <p:spPr>
          <a:xfrm>
            <a:off x="3851900" y="3501010"/>
            <a:ext cx="360362" cy="217488"/>
          </a:xfrm>
          <a:prstGeom prst="actionButtonForwardNext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Actieknop: Verder of Volgende 5">
            <a:hlinkClick r:id="rId3" highlightClick="1"/>
          </p:cNvPr>
          <p:cNvSpPr/>
          <p:nvPr/>
        </p:nvSpPr>
        <p:spPr>
          <a:xfrm>
            <a:off x="5603384" y="2598698"/>
            <a:ext cx="360362" cy="217488"/>
          </a:xfrm>
          <a:prstGeom prst="actionButtonForwardNext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Maar nu </a:t>
            </a:r>
            <a:r>
              <a:rPr lang="en-US" dirty="0" err="1" smtClean="0"/>
              <a:t>verder</a:t>
            </a:r>
            <a:r>
              <a:rPr lang="en-US" dirty="0" smtClean="0"/>
              <a:t>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560" y="2492870"/>
            <a:ext cx="3535680" cy="314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22253</TotalTime>
  <Words>24</Words>
  <Application>Microsoft Office PowerPoint</Application>
  <PresentationFormat>Diavoorstelling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 Unicode MS</vt:lpstr>
      <vt:lpstr>Arial</vt:lpstr>
      <vt:lpstr>Calibri</vt:lpstr>
      <vt:lpstr>Consolas</vt:lpstr>
      <vt:lpstr>Wingdings</vt:lpstr>
      <vt:lpstr>Theme1</vt:lpstr>
      <vt:lpstr>Arrangeren</vt:lpstr>
      <vt:lpstr>PowerPoint-presentatie</vt:lpstr>
      <vt:lpstr>Beproefd in eerder programma</vt:lpstr>
      <vt:lpstr>Maar nu verder!</vt:lpstr>
    </vt:vector>
  </TitlesOfParts>
  <Company>Capgemini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Thamar Tax</dc:creator>
  <cp:lastModifiedBy>Manon Haartsen</cp:lastModifiedBy>
  <cp:revision>194</cp:revision>
  <cp:lastPrinted>2015-11-02T07:33:01Z</cp:lastPrinted>
  <dcterms:created xsi:type="dcterms:W3CDTF">2014-11-18T08:49:42Z</dcterms:created>
  <dcterms:modified xsi:type="dcterms:W3CDTF">2016-01-15T16:18:38Z</dcterms:modified>
</cp:coreProperties>
</file>