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3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>
        <p:scale>
          <a:sx n="66" d="100"/>
          <a:sy n="66" d="100"/>
        </p:scale>
        <p:origin x="3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17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5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202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25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45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80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63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5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42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24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15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B0EE7-0BA2-4AF4-96F4-05B53DBC694E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FC7E4-A3F1-4F6A-945E-5F4D5E1795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maken.wikiwijs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Lesmateriaal ordenen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Met Wikiwijs Maken</a:t>
            </a:r>
            <a:endParaRPr lang="nl-NL" dirty="0"/>
          </a:p>
        </p:txBody>
      </p:sp>
      <p:pic>
        <p:nvPicPr>
          <p:cNvPr id="6" name="Tijdelijke aanduiding voor inhou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08" y="183420"/>
            <a:ext cx="2540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48085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sz="3600" dirty="0" smtClean="0"/>
              <a:t>Waarom?</a:t>
            </a:r>
          </a:p>
          <a:p>
            <a:pPr>
              <a:lnSpc>
                <a:spcPct val="150000"/>
              </a:lnSpc>
            </a:pPr>
            <a:r>
              <a:rPr lang="nl-NL" sz="3600" dirty="0" smtClean="0"/>
              <a:t>Hoe?</a:t>
            </a:r>
          </a:p>
          <a:p>
            <a:pPr>
              <a:lnSpc>
                <a:spcPct val="150000"/>
              </a:lnSpc>
            </a:pPr>
            <a:r>
              <a:rPr lang="nl-NL" sz="3600" dirty="0" smtClean="0"/>
              <a:t>Demo Wikiwijs Maken</a:t>
            </a:r>
          </a:p>
          <a:p>
            <a:pPr>
              <a:lnSpc>
                <a:spcPct val="150000"/>
              </a:lnSpc>
            </a:pPr>
            <a:r>
              <a:rPr lang="nl-NL" sz="3600" dirty="0" smtClean="0"/>
              <a:t>Zelf aan de gang</a:t>
            </a:r>
          </a:p>
          <a:p>
            <a:endParaRPr lang="nl-NL" sz="3600" dirty="0"/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08" y="183420"/>
            <a:ext cx="2540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46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sz="4000" dirty="0" smtClean="0"/>
              <a:t>Nu in </a:t>
            </a:r>
            <a:r>
              <a:rPr lang="nl-NL" sz="4000" dirty="0" smtClean="0"/>
              <a:t>itslearning, </a:t>
            </a:r>
            <a:r>
              <a:rPr lang="nl-NL" sz="4000" dirty="0" err="1" smtClean="0"/>
              <a:t>N@tschool</a:t>
            </a:r>
            <a:r>
              <a:rPr lang="nl-NL" sz="4000" dirty="0" smtClean="0"/>
              <a:t>, of </a:t>
            </a:r>
            <a:r>
              <a:rPr lang="nl-NL" sz="4000" dirty="0" err="1" smtClean="0"/>
              <a:t>usb</a:t>
            </a:r>
            <a:r>
              <a:rPr lang="nl-NL" sz="4000" dirty="0" smtClean="0"/>
              <a:t>-stick</a:t>
            </a:r>
          </a:p>
          <a:p>
            <a:pPr>
              <a:lnSpc>
                <a:spcPct val="150000"/>
              </a:lnSpc>
            </a:pPr>
            <a:r>
              <a:rPr lang="nl-NL" sz="4000" dirty="0" smtClean="0"/>
              <a:t>Ordening </a:t>
            </a:r>
          </a:p>
          <a:p>
            <a:pPr>
              <a:lnSpc>
                <a:spcPct val="150000"/>
              </a:lnSpc>
            </a:pPr>
            <a:r>
              <a:rPr lang="nl-NL" sz="4000" dirty="0" smtClean="0"/>
              <a:t>Samenwerken </a:t>
            </a:r>
          </a:p>
          <a:p>
            <a:pPr>
              <a:lnSpc>
                <a:spcPct val="150000"/>
              </a:lnSpc>
            </a:pPr>
            <a:r>
              <a:rPr lang="nl-NL" sz="4000" dirty="0" smtClean="0"/>
              <a:t>Overzichtelijk </a:t>
            </a:r>
          </a:p>
          <a:p>
            <a:endParaRPr lang="nl-NL" sz="4000" dirty="0" smtClean="0"/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08" y="183420"/>
            <a:ext cx="2540000" cy="1003300"/>
          </a:xfrm>
          <a:prstGeom prst="rect">
            <a:avLst/>
          </a:prstGeom>
        </p:spPr>
      </p:pic>
      <p:sp>
        <p:nvSpPr>
          <p:cNvPr id="6" name="Toelichting met afgeronde rechthoek 5"/>
          <p:cNvSpPr/>
          <p:nvPr/>
        </p:nvSpPr>
        <p:spPr>
          <a:xfrm>
            <a:off x="5702486" y="2804544"/>
            <a:ext cx="4986528" cy="1616985"/>
          </a:xfrm>
          <a:prstGeom prst="wedgeRoundRectCallout">
            <a:avLst>
              <a:gd name="adj1" fmla="val -61150"/>
              <a:gd name="adj2" fmla="val -5630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4000" dirty="0" smtClean="0"/>
              <a:t>SOMtoday of elders?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115527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6750"/>
            <a:ext cx="9915525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745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15101" t="-178" r="18399" b="39200"/>
          <a:stretch/>
        </p:blipFill>
        <p:spPr>
          <a:xfrm>
            <a:off x="0" y="-1"/>
            <a:ext cx="12192000" cy="598627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195" y="2160649"/>
            <a:ext cx="2328841" cy="3082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251" y="2468878"/>
            <a:ext cx="2054171" cy="36357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4637615" y="2468878"/>
            <a:ext cx="4986528" cy="3249169"/>
          </a:xfrm>
          <a:prstGeom prst="wedgeRoundRectCallout">
            <a:avLst>
              <a:gd name="adj1" fmla="val -60686"/>
              <a:gd name="adj2" fmla="val -3983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/>
              <a:t>Bestanden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/>
              <a:t>Links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/>
              <a:t>Ingesloten filmpjes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4000" dirty="0" smtClean="0"/>
              <a:t>…..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99137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Werken in teams, bijv. per vak/sectie</a:t>
            </a:r>
          </a:p>
          <a:p>
            <a:r>
              <a:rPr lang="nl-NL" dirty="0" smtClean="0"/>
              <a:t>Leden uitnodigen</a:t>
            </a:r>
          </a:p>
          <a:p>
            <a:r>
              <a:rPr lang="nl-NL" dirty="0" smtClean="0"/>
              <a:t>Sjabloon klaarzetten</a:t>
            </a:r>
          </a:p>
          <a:p>
            <a:r>
              <a:rPr lang="nl-NL" dirty="0" smtClean="0"/>
              <a:t>Materiaal (laten) overnemen</a:t>
            </a:r>
          </a:p>
          <a:p>
            <a:r>
              <a:rPr lang="nl-NL" dirty="0" smtClean="0"/>
              <a:t>Links naar materiaal in SOMtoday plaatsen</a:t>
            </a:r>
            <a:endParaRPr lang="nl-NL" dirty="0"/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08" y="183420"/>
            <a:ext cx="25400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4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Afgeronde rechthoek 4"/>
          <p:cNvSpPr/>
          <p:nvPr/>
        </p:nvSpPr>
        <p:spPr>
          <a:xfrm>
            <a:off x="4389120" y="3377184"/>
            <a:ext cx="5608320" cy="14752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200" b="1" dirty="0" smtClean="0"/>
              <a:t>Demo Wikiwijs Maken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44285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68</Words>
  <Application>Microsoft Office PowerPoint</Application>
  <PresentationFormat>Breedbeeld</PresentationFormat>
  <Paragraphs>25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Lesmateriaal ordenen</vt:lpstr>
      <vt:lpstr>Inhoud</vt:lpstr>
      <vt:lpstr>Waarom?</vt:lpstr>
      <vt:lpstr>PowerPoint-presentatie</vt:lpstr>
      <vt:lpstr>PowerPoint-presentatie</vt:lpstr>
      <vt:lpstr>Hoe?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Lesmateriaal ordenen</dc:title>
  <dc:creator>Linda le Grand</dc:creator>
  <cp:lastModifiedBy>Linda le Grand</cp:lastModifiedBy>
  <cp:revision>16</cp:revision>
  <dcterms:created xsi:type="dcterms:W3CDTF">2016-01-08T20:17:25Z</dcterms:created>
  <dcterms:modified xsi:type="dcterms:W3CDTF">2016-01-11T21:17:50Z</dcterms:modified>
</cp:coreProperties>
</file>