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57" r:id="rId5"/>
    <p:sldId id="260" r:id="rId6"/>
    <p:sldId id="26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5581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5310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8454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495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30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0756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577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4007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043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8036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0878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053F9-FC5C-4F1A-A54C-F0BD35D3C800}" type="datetimeFigureOut">
              <a:rPr lang="nl-NL" smtClean="0"/>
              <a:t>9-12-2015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DA9D6-C4FF-44C0-8B57-FE1323550C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2670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152" y="1233767"/>
            <a:ext cx="6171600" cy="41069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01274" y="311858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/>
              <a:t>L</a:t>
            </a:r>
            <a:r>
              <a:rPr lang="nl-NL" dirty="0" smtClean="0"/>
              <a:t>uisteren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8394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Luisteren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Belangrijke factor om met mensen in contact te staan.</a:t>
            </a:r>
          </a:p>
          <a:p>
            <a:r>
              <a:rPr lang="nl-NL" dirty="0" smtClean="0"/>
              <a:t>Hoe goed kun je luisteren?</a:t>
            </a:r>
          </a:p>
          <a:p>
            <a:r>
              <a:rPr lang="nl-NL" dirty="0" smtClean="0"/>
              <a:t>Wat zijn de voorwaarden om een goede gesprekspartner te zijn?</a:t>
            </a:r>
          </a:p>
          <a:p>
            <a:r>
              <a:rPr lang="nl-NL" dirty="0" smtClean="0"/>
              <a:t>De natuur kan een middel zijn om makkelijk contact te leggen.</a:t>
            </a:r>
          </a:p>
          <a:p>
            <a:r>
              <a:rPr lang="nl-NL" dirty="0" smtClean="0"/>
              <a:t>Luisteren is onthouden/klantenbinding</a:t>
            </a:r>
          </a:p>
          <a:p>
            <a:r>
              <a:rPr lang="nl-NL" dirty="0" smtClean="0"/>
              <a:t>Wandel coaching</a:t>
            </a:r>
          </a:p>
          <a:p>
            <a:r>
              <a:rPr lang="nl-NL" dirty="0" smtClean="0"/>
              <a:t>Teambuilding buiten</a:t>
            </a:r>
          </a:p>
          <a:p>
            <a:r>
              <a:rPr lang="nl-NL" dirty="0" smtClean="0"/>
              <a:t>De natuur als gesprekstechniek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8990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Opdracht; associeer op het voorwerp;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83098"/>
            <a:ext cx="10515600" cy="4351338"/>
          </a:xfrm>
        </p:spPr>
        <p:txBody>
          <a:bodyPr/>
          <a:lstStyle/>
          <a:p>
            <a:r>
              <a:rPr lang="nl-NL" dirty="0" smtClean="0"/>
              <a:t>Kies een voorwerp, waar moet je aandenken?</a:t>
            </a:r>
          </a:p>
          <a:p>
            <a:endParaRPr lang="nl-NL" dirty="0" smtClean="0"/>
          </a:p>
          <a:p>
            <a:r>
              <a:rPr lang="nl-NL" dirty="0" smtClean="0"/>
              <a:t>Keihard,  vakantie, ruit, bergen, grafsteen, stenenverzamelaar, hunebed, grot, vuursteen, ….</a:t>
            </a:r>
          </a:p>
          <a:p>
            <a:endParaRPr lang="nl-NL" dirty="0" smtClean="0"/>
          </a:p>
          <a:p>
            <a:r>
              <a:rPr lang="nl-NL" dirty="0" smtClean="0"/>
              <a:t>Lief, insect, zinloos geweld, leeftijd,……</a:t>
            </a:r>
          </a:p>
          <a:p>
            <a:endParaRPr lang="nl-NL" dirty="0" smtClean="0"/>
          </a:p>
          <a:p>
            <a:r>
              <a:rPr lang="nl-NL" dirty="0" smtClean="0"/>
              <a:t>Wie zei wat?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8658" y="1334569"/>
            <a:ext cx="2275202" cy="163127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771" y="4377061"/>
            <a:ext cx="2466975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95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Luister opdracht;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Opdracht; kies zelf een natuurvoorwerp dat jouw het meeste aanspreekt.</a:t>
            </a:r>
          </a:p>
          <a:p>
            <a:r>
              <a:rPr lang="nl-NL" dirty="0" smtClean="0"/>
              <a:t>Wat zie je aan het voorwerp? Welke kenmerken herkenbaar voor dit voorwerp?</a:t>
            </a:r>
          </a:p>
          <a:p>
            <a:r>
              <a:rPr lang="nl-NL" dirty="0" smtClean="0"/>
              <a:t>Bekijk het voorwerp goed en noteer 3 punten.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Kun je de kenmerken ook op eigenschappen van jezelf betrekken?/Waarom sprak het voorwerp je aan.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Bespreek in tweetallen de informatie die het oplevert .</a:t>
            </a:r>
          </a:p>
          <a:p>
            <a:r>
              <a:rPr lang="nl-NL" dirty="0" smtClean="0"/>
              <a:t>Tips en tops, feedback, spiegelen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8954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Spel opdracht; Raad het geluid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Voorbereiding</a:t>
            </a:r>
          </a:p>
          <a:p>
            <a:r>
              <a:rPr lang="nl-NL" dirty="0" smtClean="0"/>
              <a:t>Je krijgt 10 minuten om in duo’s samen een geluid op te nemen van  max 3 seconden.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Uitvoering in de groep</a:t>
            </a:r>
          </a:p>
          <a:p>
            <a:r>
              <a:rPr lang="nl-NL" dirty="0" smtClean="0"/>
              <a:t> Wie heeft de meeste geluidsherkenning?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3733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komt er in je inspiratieboek?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Artikelen of activiteiten rondom het luisteren en het voeren van gesprekken.</a:t>
            </a:r>
          </a:p>
          <a:p>
            <a:r>
              <a:rPr lang="nl-NL" dirty="0" smtClean="0"/>
              <a:t>Een pagina met een etalage van herinneringen.</a:t>
            </a:r>
          </a:p>
          <a:p>
            <a:r>
              <a:rPr lang="nl-NL" dirty="0" smtClean="0"/>
              <a:t>Maak een etalage van herinneringen.</a:t>
            </a:r>
          </a:p>
          <a:p>
            <a:pPr marL="0" indent="0">
              <a:buNone/>
            </a:pPr>
            <a:r>
              <a:rPr lang="nl-NL" dirty="0" smtClean="0"/>
              <a:t>:Collage pagina van jouw natuurbeleving en herinneringen. (voorwerpen, landschappen, je tuin, omgeving, bos waar je loopt met je hond </a:t>
            </a:r>
            <a:r>
              <a:rPr lang="nl-NL" dirty="0" err="1" smtClean="0"/>
              <a:t>enz</a:t>
            </a:r>
            <a:r>
              <a:rPr lang="nl-NL" dirty="0"/>
              <a:t>)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166578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268</Words>
  <Application>Microsoft Office PowerPoint</Application>
  <PresentationFormat>Breedbeeld</PresentationFormat>
  <Paragraphs>40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    Luisteren</vt:lpstr>
      <vt:lpstr>Luisteren</vt:lpstr>
      <vt:lpstr>Opdracht; associeer op het voorwerp;</vt:lpstr>
      <vt:lpstr>Luister opdracht;</vt:lpstr>
      <vt:lpstr>Spel opdracht; Raad het geluid</vt:lpstr>
      <vt:lpstr>Wat komt er in je inspiratieboek?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luisteren</dc:title>
  <dc:creator>Jacqueline de Wit</dc:creator>
  <cp:lastModifiedBy>Jacqueline de Wit</cp:lastModifiedBy>
  <cp:revision>13</cp:revision>
  <dcterms:created xsi:type="dcterms:W3CDTF">2015-12-02T09:04:35Z</dcterms:created>
  <dcterms:modified xsi:type="dcterms:W3CDTF">2015-12-09T12:50:46Z</dcterms:modified>
</cp:coreProperties>
</file>