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19045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17557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58269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13158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19731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571289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8171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00156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464381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275687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010255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389B56-45C1-4F2F-BFAA-CE7EAAC282B5}" type="datetimeFigureOut">
              <a:rPr lang="nl-NL" smtClean="0"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57C59D-1972-48A9-B1EF-D0E1C238E15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242330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Stukproductie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Op bestelling!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603928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u="sng" dirty="0" smtClean="0"/>
              <a:t>Directe kosten</a:t>
            </a:r>
          </a:p>
          <a:p>
            <a:pPr lvl="1"/>
            <a:r>
              <a:rPr lang="nl-NL" dirty="0" smtClean="0"/>
              <a:t>Zie je terug in het product (grondstoffen)</a:t>
            </a:r>
          </a:p>
          <a:p>
            <a:pPr lvl="1"/>
            <a:r>
              <a:rPr lang="nl-NL" dirty="0" smtClean="0"/>
              <a:t>Arbeidskosten</a:t>
            </a:r>
          </a:p>
          <a:p>
            <a:pPr lvl="1"/>
            <a:r>
              <a:rPr lang="nl-NL" dirty="0" smtClean="0"/>
              <a:t>Invloed op de productie</a:t>
            </a:r>
          </a:p>
          <a:p>
            <a:r>
              <a:rPr lang="nl-NL" u="sng" dirty="0" smtClean="0"/>
              <a:t>Indirecte kosten</a:t>
            </a:r>
          </a:p>
          <a:p>
            <a:pPr lvl="1"/>
            <a:r>
              <a:rPr lang="nl-NL" dirty="0" smtClean="0"/>
              <a:t>Zie je niet terug in het product (hulpstoffen)</a:t>
            </a:r>
          </a:p>
          <a:p>
            <a:pPr lvl="1"/>
            <a:r>
              <a:rPr lang="nl-NL" dirty="0" smtClean="0"/>
              <a:t>Afschrijvingskosten</a:t>
            </a:r>
          </a:p>
          <a:p>
            <a:pPr lvl="1"/>
            <a:r>
              <a:rPr lang="nl-NL" dirty="0" smtClean="0"/>
              <a:t>Geen invloed op de productie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707865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57406155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39</Words>
  <Application>Microsoft Office PowerPoint</Application>
  <PresentationFormat>Diavoorstelling (4:3)</PresentationFormat>
  <Paragraphs>11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Kantoorthema</vt:lpstr>
      <vt:lpstr>Stukproductie </vt:lpstr>
      <vt:lpstr>Kosten</vt:lpstr>
      <vt:lpstr>PowerPoint-presentatie</vt:lpstr>
    </vt:vector>
  </TitlesOfParts>
  <Company>GOON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Stukproductie</dc:title>
  <dc:creator>Alberts, R.J.</dc:creator>
  <cp:lastModifiedBy>Alberts, R.J.</cp:lastModifiedBy>
  <cp:revision>2</cp:revision>
  <dcterms:created xsi:type="dcterms:W3CDTF">2016-11-15T14:30:21Z</dcterms:created>
  <dcterms:modified xsi:type="dcterms:W3CDTF">2016-11-15T14:50:28Z</dcterms:modified>
</cp:coreProperties>
</file>

<file path=docProps/thumbnail.jpeg>
</file>