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68" r:id="rId1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9642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345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4197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8328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4699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3731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086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3305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626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7825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0995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BE049-67DB-47B1-AD1C-16B35FE1B915}" type="datetimeFigureOut">
              <a:rPr lang="nl-NL" smtClean="0"/>
              <a:t>4-11-2015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413BC-EC23-44F1-AB80-D0BAC87BC3C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590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kea.com/nl/nl/store/eindhoven" TargetMode="External"/><Relationship Id="rId13" Type="http://schemas.openxmlformats.org/officeDocument/2006/relationships/hyperlink" Target="http://www.ikea.com/nl/nl/store/utrecht" TargetMode="External"/><Relationship Id="rId3" Type="http://schemas.openxmlformats.org/officeDocument/2006/relationships/hyperlink" Target="http://www.ikea.com/nl/nl/store/amsterdam" TargetMode="External"/><Relationship Id="rId7" Type="http://schemas.openxmlformats.org/officeDocument/2006/relationships/hyperlink" Target="http://www.ikea.com/nl/nl/store/duiven" TargetMode="External"/><Relationship Id="rId12" Type="http://schemas.openxmlformats.org/officeDocument/2006/relationships/hyperlink" Target="http://www.ikea.com/nl/nl/store/hengelo" TargetMode="External"/><Relationship Id="rId2" Type="http://schemas.openxmlformats.org/officeDocument/2006/relationships/hyperlink" Target="http://www.ikea.com/nl/nl/store/amersfoort" TargetMode="External"/><Relationship Id="rId16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kea.com/nl/nl/store/delft" TargetMode="External"/><Relationship Id="rId11" Type="http://schemas.openxmlformats.org/officeDocument/2006/relationships/hyperlink" Target="http://www.ikea.com/nl/nl/store/heerlen" TargetMode="External"/><Relationship Id="rId5" Type="http://schemas.openxmlformats.org/officeDocument/2006/relationships/hyperlink" Target="http://www.ikea.com/nl/nl/store/breda" TargetMode="External"/><Relationship Id="rId15" Type="http://schemas.openxmlformats.org/officeDocument/2006/relationships/image" Target="../media/image12.gif"/><Relationship Id="rId10" Type="http://schemas.openxmlformats.org/officeDocument/2006/relationships/hyperlink" Target="http://www.ikea.com/nl/nl/store/haarlem" TargetMode="External"/><Relationship Id="rId4" Type="http://schemas.openxmlformats.org/officeDocument/2006/relationships/hyperlink" Target="http://www.ikea.com/nl/nl/store/barendrecht" TargetMode="External"/><Relationship Id="rId9" Type="http://schemas.openxmlformats.org/officeDocument/2006/relationships/hyperlink" Target="http://www.ikea.com/nl/nl/store/groningen" TargetMode="External"/><Relationship Id="rId14" Type="http://schemas.openxmlformats.org/officeDocument/2006/relationships/hyperlink" Target="http://www.ikea.com/ms/nl_NL/webwinkel/webwinkel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48233" y="3062683"/>
            <a:ext cx="8229600" cy="1143000"/>
          </a:xfrm>
        </p:spPr>
        <p:txBody>
          <a:bodyPr/>
          <a:lstStyle/>
          <a:p>
            <a:r>
              <a:rPr lang="nl-NL" dirty="0" smtClean="0"/>
              <a:t>Winkeltypes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549" y="745855"/>
            <a:ext cx="2932827" cy="165015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521" y="206516"/>
            <a:ext cx="2286000" cy="2286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7135" y="565916"/>
            <a:ext cx="3145285" cy="1765853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49" y="2717273"/>
            <a:ext cx="2932827" cy="1488410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652" y="4638122"/>
            <a:ext cx="2932827" cy="157738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8314" y="4797152"/>
            <a:ext cx="2695777" cy="1842114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6280" y="2665105"/>
            <a:ext cx="2751637" cy="206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48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2657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2705"/>
            <a:ext cx="32670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81" y="4149080"/>
            <a:ext cx="216024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158280"/>
            <a:ext cx="40862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142" y="2838450"/>
            <a:ext cx="2376163" cy="152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089" y="4910276"/>
            <a:ext cx="50482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1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395536" y="1052736"/>
            <a:ext cx="8702126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b="1" dirty="0" smtClean="0"/>
              <a:t>Kringloopwinkel: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Opgericht voor mensen met een kleinere portemonnee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Opgericht als werkplek voor mensen met een </a:t>
            </a:r>
          </a:p>
          <a:p>
            <a:r>
              <a:rPr lang="nl-NL" sz="2800" dirty="0" smtClean="0"/>
              <a:t>grote afstand tot de arbeidsmarkt</a:t>
            </a:r>
          </a:p>
          <a:p>
            <a:endParaRPr lang="nl-NL" sz="2800" dirty="0"/>
          </a:p>
          <a:p>
            <a:r>
              <a:rPr lang="nl-NL" sz="2800" dirty="0" smtClean="0"/>
              <a:t>Hergebruik van producten</a:t>
            </a:r>
          </a:p>
          <a:p>
            <a:endParaRPr lang="nl-NL" sz="2800" dirty="0"/>
          </a:p>
          <a:p>
            <a:r>
              <a:rPr lang="nl-NL" sz="2800" dirty="0" smtClean="0"/>
              <a:t>Tegenwoordig: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Breder publiek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Snuffelen naar “bijzondere” spullen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Groter aanbod.</a:t>
            </a:r>
            <a:endParaRPr lang="nl-NL" sz="2800" dirty="0"/>
          </a:p>
        </p:txBody>
      </p:sp>
    </p:spTree>
    <p:extLst>
      <p:ext uri="{BB962C8B-B14F-4D97-AF65-F5344CB8AC3E}">
        <p14:creationId xmlns:p14="http://schemas.microsoft.com/office/powerpoint/2010/main" val="132796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0765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612" y="885825"/>
            <a:ext cx="270510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260" y="2581275"/>
            <a:ext cx="254317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58" y="2708189"/>
            <a:ext cx="27336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644" y="4653136"/>
            <a:ext cx="2657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344" y="5061037"/>
            <a:ext cx="3810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1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79512" y="188640"/>
            <a:ext cx="8496944" cy="5647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b="1" dirty="0" smtClean="0"/>
              <a:t>Ateliers:</a:t>
            </a:r>
          </a:p>
          <a:p>
            <a:endParaRPr lang="nl-NL" sz="900" dirty="0"/>
          </a:p>
          <a:p>
            <a:r>
              <a:rPr lang="nl-NL" sz="3200" b="1" dirty="0" smtClean="0"/>
              <a:t>Werkplaats</a:t>
            </a:r>
            <a:r>
              <a:rPr lang="nl-NL" sz="3200" dirty="0" smtClean="0"/>
              <a:t> voor: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Kunstenaars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err="1" smtClean="0"/>
              <a:t>Exlusieve</a:t>
            </a:r>
            <a:r>
              <a:rPr lang="nl-NL" sz="3200" dirty="0" smtClean="0"/>
              <a:t> juweliers,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Fotostudio’s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Keramisten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Vormgevers</a:t>
            </a:r>
          </a:p>
          <a:p>
            <a:endParaRPr lang="nl-NL" sz="4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Minder klantencontact.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Veel kennis van het ambacht noodzakelijk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37301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323528" y="332656"/>
            <a:ext cx="8568952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800" dirty="0" smtClean="0"/>
              <a:t>OPDRACHT:</a:t>
            </a:r>
          </a:p>
          <a:p>
            <a:endParaRPr lang="nl-NL" sz="1000" dirty="0"/>
          </a:p>
          <a:p>
            <a:r>
              <a:rPr lang="nl-NL" sz="4800" dirty="0" smtClean="0"/>
              <a:t>Kies een bedrijf dat je aanspreekt en breng dit in beeld.</a:t>
            </a:r>
          </a:p>
          <a:p>
            <a:r>
              <a:rPr lang="nl-NL" sz="3200" dirty="0" smtClean="0"/>
              <a:t>(maak er een </a:t>
            </a:r>
            <a:r>
              <a:rPr lang="nl-NL" sz="3200" dirty="0" err="1" smtClean="0"/>
              <a:t>moodboard</a:t>
            </a:r>
            <a:r>
              <a:rPr lang="nl-NL" sz="3200" dirty="0" smtClean="0"/>
              <a:t> van passend bij de sfeer van het bedrijf)</a:t>
            </a:r>
          </a:p>
          <a:p>
            <a:endParaRPr lang="nl-NL" sz="3200" dirty="0"/>
          </a:p>
          <a:p>
            <a:r>
              <a:rPr lang="nl-NL" sz="4800" dirty="0" smtClean="0"/>
              <a:t>Geef een beschrijving van dit bedrijf aan de hand van </a:t>
            </a:r>
            <a:r>
              <a:rPr lang="nl-NL" sz="4800" smtClean="0"/>
              <a:t>de theorie.</a:t>
            </a:r>
            <a:endParaRPr lang="nl-NL" sz="4800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8999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3366374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965" y="836712"/>
            <a:ext cx="376032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3284984"/>
            <a:ext cx="3366373" cy="22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966" y="3233645"/>
            <a:ext cx="3760328" cy="2283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61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/>
          <a:lstStyle/>
          <a:p>
            <a:r>
              <a:rPr lang="nl-NL" dirty="0" smtClean="0"/>
              <a:t>Winkeltypes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31640" y="2708920"/>
            <a:ext cx="6400800" cy="3024336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1"/>
                </a:solidFill>
              </a:rPr>
              <a:t>Midden en Klein bedrijf MKB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1"/>
                </a:solidFill>
              </a:rPr>
              <a:t>Grootwinkelbedrijf GWB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1"/>
                </a:solidFill>
              </a:rPr>
              <a:t>groothandelsbedrijven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1"/>
                </a:solidFill>
              </a:rPr>
              <a:t>Kringloopwinkels / vintage winkels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tx1"/>
                </a:solidFill>
              </a:rPr>
              <a:t>Ateliers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536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79512" y="1556792"/>
            <a:ext cx="896448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b="1" dirty="0" smtClean="0"/>
              <a:t>Midden en kleinbedrijf:</a:t>
            </a:r>
          </a:p>
          <a:p>
            <a:endParaRPr lang="nl-NL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Bedrijven tot 100 medewerkers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err="1" smtClean="0"/>
              <a:t>Oa</a:t>
            </a:r>
            <a:r>
              <a:rPr lang="nl-NL" sz="3200" dirty="0" smtClean="0"/>
              <a:t> meeste (kleinere) winkels (detailhandel)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smtClean="0"/>
              <a:t>Verschillende uitstraling / verschillende klanttypes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80379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619672" y="908720"/>
            <a:ext cx="199990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dirty="0" smtClean="0"/>
              <a:t>Bloemist</a:t>
            </a:r>
          </a:p>
          <a:p>
            <a:endParaRPr lang="nl-NL" dirty="0"/>
          </a:p>
        </p:txBody>
      </p:sp>
      <p:pic>
        <p:nvPicPr>
          <p:cNvPr id="1026" name="Picture 2" descr="https://encrypted-tbn1.gstatic.com/images?q=tbn:ANd9GcR4zhmqcW3vq9Dun6ED-yMwyliR3GPUy__qpCw_JgDMcesIQR6re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2826"/>
            <a:ext cx="3724623" cy="261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data:image/jpeg;base64,/9j/4AAQSkZJRgABAQAAAQABAAD/2wCEAAkGBxQTEhUUExQUFhUXGBwaGBcYFxgaHhoZGBgaHB0fGBccHCggGholHB0fITEiJSkrLi4uFx8zODMsNygtLiwBCgoKDg0OGhAQGywkHyQ4LCwsLCwsLC0sLCwvLC0sLCwsLCwsLCwsLCwsLCwsLCwsLCwsLCwsLCwsLCwsLCwsLP/AABEIALcBEwMBIgACEQEDEQH/xAAcAAABBQEBAQAAAAAAAAAAAAAGAAIDBAUBBwj/xABCEAACAQIEAwYEBAMGBgEFAAABAhEAAwQSITEFQVEGEyJhcYGRobHBMkLR8FKS4QcUIzNighZTVHLi8UMVJLLC0v/EABkBAAMBAQEAAAAAAAAAAAAAAAECAwAEBf/EADERAAICAQIFAgQGAgMBAAAAAAABAhEDITEEEhNBUSJhMnGB8AUUkaHB0SOxUlPhQv/aAAwDAQACEQMRAD8A8+fMVBggNME8wN4POKr4W0FeRBJ0E6euv2FWrt8pZS3mJhmYoQMusAFY1kgaz5DlVe3fCiRlZj+WGCj1JMn2ivPimvkBWGPAuzhxCQ2IAUnVA2aY10XT4+Vb1ns02FBuWr7KEBZlyyGAEmVLbx5/Ch/svwUYmy0XWt3QQQPxKBr+GTm6a5tKkxPE8XaBw7ObmpA3zArH4pElSGkTPLynklbbSf0O/FBKKm46eUyDtBxa09zvEDCQpLaZlYf6NTEDTXkawM9pSHUBiR9NZ20Pw3NVcbjg+oBJ5zrGkHyHuKpm4pKhiQAI35H97V0Y8TSJT4h3aJb90zHqD9frUL4aADMGCT1BEcv3tU9soCAZ3kHkNgfUEaxV7H2w+V0UbFSNYI6wOYzH5dK6ElFE4qUnoZGJxr3CTcZjrqSZOnT2FT8IxBRy9tisCZkj4kbe/WoP7nvMRG/SNakwrqpI1EqQd9QRqD5VnTVIDjJPUs/3pmuPcbxF80z4pnY6zMHXblyrY4bxw2kuzaDXHXL3xy2yEgADRddY19KFMXvpoOs+Y/WnXrjsoWSQPwiZENroOUmh07NGclsa/CuHSQc3jYkgIZMgTALAgNr1n7b2Hw9q2p7tRnnKWZ5zN/Bm9PQTAnegWxovgJLltgAIEbk/sVp4HijoAiwyjUgqDpzgkQJGnpQyY5PudvDcVGGjhvpe7sIcbfuW1YvkYHQbN+HkYM5ufXr0qLhHazE22jvCygAeLUDU9SNJMT+lZ3C7Vy+xgKABIEQizqwG8T+4rbAUDwo024BK+PKzAQJ1JGo+M1zTmoPlathblllzwbDmxxI3MMGuwjEeIT0J2IMgECetAfFcc98wz5jJCluSuddhLRpsBtXQhMZjKTDMJIAgRMbHxbHzMb1xsCVVshUqWnUAbA8yZ+FS6q2Y8cWSd+nYyb1nKTpmCAwdTJ/LIOnT41UxN/LsdQd5BEn8Q00+GmnxnxlpgSmdBMySSCP0+HKq3E3TIsiBJgqDqsAa6nWZ+VdUNas4MicW9CcXWUAxIIkkMARz35DyHSpOF3pvW2CSQ66ZgAdZ0adDHwqhi7EWLd1YHIjfT+lXcLg2s3UW+HdAZXJOWT4jqVE6nX3pklX6mjCcndOlX0vY9S4JxFbveGArhofUnYaGSB5gDynnWrnoa7K4oG0qhiwBZczbmCTvzAGg9K5f43dXEshQd3rl0MkhdADzJM+kVK+VHoQwylJx7ordt72tn0f/APX9KDMOZBnWtrjnFC62bjJBKv4dTs5X7fMUP37dwJmUaHpOk7TVk9APC19Lv2+Z6tibKjBBSPD3SLH8oryfscZxbdAj/wD5KK9Q7ZnLgWABOiDQHqOnpQX2fxmFuORh7JtsF8TFQJBjSQxnXXltTL4Wcr+JG6y1Cy1YioTdXUSNN9dp61Bui9WYnHnvZJtkrGp9q4t828MCupK7yxknUmTtrrNTcXuE6D8OxiOfI1BftAgqR4f4eW87dPKs8kVSE5HbZP2admtSzM2sAt05axrpWoy1m8J8LBRovTYVq3HHWlcrdjxVKiuRXa7mFcrWGgTPEZQ22CZcysxyqG8IK6PuF1Om0/OmwC6gFgN9o+I51CBv5zSNwggfm1EjaN9tq6OU8rVhN2Zxtq1fFxjeykeDJrD7CV3P+0ivQ2stfCPiWQ2VBYlFe2SdCMymXUjUFc3TTlXm/ZK6ohgrm4t1W0Hh8J1Gu0g5SOnpRmO2qoXAtEEkFCSMvItJ366CTt6VwZ756ielw3LGHqZjdouBW7ju9guqsSYgamRqrRmWf9VBWJwuSZgxpoc0H1GlejYXF9/czF0RW/AqiNdc2cAZpMSJOxrC4rg2uXAMyqskQNhtsu2bTc12QmmkjmzQ1sDrdzXxfhEn3jceX61dfEkEgaA6ADXSNNJ0gxUGKwJa4yIM2UkQN9z8qnt9n8ZkLCzcNtfEdRoOZEGeXLpVeVPUnCclohqXQBrGo5jbTy0/YqhiLk8zr57COfSqzk8tfvU1q2XYqJIka/r700YU7DKbloa1+7byJCq0jM2YE6wBAnQDTl70sPjEynQaiOkeY8x51Zt4BmUr3BkbnMZk7TPg9h8azk4bdBCkAHUBW1128UctviKRQ5j1ZZ1iqqJca6C2ptmJaGXmRlGoJGuw+VXbtkW7QcplWTEfmJChZO5H6nrWbwnBs5YNmkEAA7EmZjQxoJ6R7U7G4a4dNQEMhZnny5Vnjql2GhxilBzaXN2XgZwxRclDeFvUt4iBJ/fKiXhWA7p3gsxGgCZgZ0OaNx096zrSP3YTTVRrAkAa9Oo6+xqDGYsCCEY3V3fZZgyND6dOfWufJGWS0mcyxdJKXfe/47hTh3vMdkS2QQRcJIAQQSs7tIj2FD2M48SwCAIuo0kxryAHlVfjfGDfOYTGSMuUDKQJOU9N+lUEJGVTIkhtwJgba+se5pMPDL4prXx97k83FSvlxyenfyWnxJuFQWJEEEtyYqYg7Ag/Sq+LxSG6M2iZYgflOkxG+3LfSrmGVIzsB3bFucjRNJ/16RA5SOazWxKoS4CsY3nSBMazqNPQyPOumKSZzyjatvU1MLg7mVbrBBZLQEn8QggPEDwnSNZOh2puG48+aIDsr+HMTsdACZgATrPKnvxez/dUthSGXaTJJmQZjQDYDlyrEKEJnABmQee+kgcuev8ASlhG2+ZHblzdHHGGJ/Erlrb8Vt+gdf8A1XurNsOEByywU7f9oG5A+dYr41Taco+e73hhIIJQL666An3oV/vHIn25ztrT8Pi3tuCuh13A0B36xoTrVOlqSjx04JKGnl+TWxnFCyW0zAhRtJJBiDPQ+Q8qtWME7W0fMCMwlZ8W+XloeR8hWTxzjK3smVMoUHkNSeug2/Wu8BvFr1kcjdtiPV1oLG+VUqLfmv8AJJSlzWqtaL9D2Dtni0t4c5zGY5V0mWyMQAOuleaf2fYZla6WRgMqjUEcztNeh9tblrJbW7EFzlkTqFP2NeY9krn/AN6Ryi5p5TpRj8Mkc0t4sMsfeIHhAMVHa4+yqF7hTHPN/wCNXHFRwKT090UafZkB7RN/0y/zf+NNPaN/+nX+b/xqyy0xlrenwCpeSue0j/8ATp/N/wCNQ3O0dz/kL/N/SrTCoXrenwan5Kp7Q3P+Qvx/pSqUilW9PgFPyCFvEG2DlgkqVJIB0cQQP9Uc+XrUGHnNmP4RpPn6+n3pLdCxmUED8pJ111kiN9tPlVvH4p7rMxW3BjSyMqCFAlVB6COfOqnnxNPh2MCoyqSATICmPidyac2PCgiSTBAGZhlkRMzNZ+GumN28pifaosTcAGsTtXG8aci3UaNLB3Ihg0TpvrPQ+Xn613GsA+UKwdTG8mfL2rHsX1E5iZO1PuXA0bQTr+tP06ZlK/SadjFhfw+EzJOXmZ3jXr13o4/s+xwuYY24zAMVzzIJygwQdRvQFhMBb0Z7mxMAkGI6+fp5VqWlyjNbLQNevw57fOjJqqR7/B/g2SXrm0vbdkj9kUxd4nD3EQmZBU7/APboR12q5c/s3bDI9xrwYhdlU7gbzPX6VivdQDMpBM7Z45b6GIq1h+0jLKh3ytoyuSRGsxm1B8xT9SbBxH4bgx3U1fZP32Czh9kPatnTarHDuy1nEszO7qykr4SP4d9Rvr8hWHwXiYCENAYE5VY5Z001PInnW92Kx5d7sZZDSQD10HOOR+PlVFOJ5cscra8EPGuA28OBlB0Ma9GJJ/flQzxHsu72zdsHMxAPd9Z1MEnUzrGm5r0Xtac2Gk7hxVTs9bBszziD/tkCtF2tQPR6HmmI4JjWhmw1wwBOhXNooy7lRETP3qC9gLpMXbYt6AmSNTtJjTWCSTG9exvdLWiVjRCTpOo+UfrQrxfCBirKATJDhX8WgG6sBBGu2g8qhLLCGRRe3nwWUpyi338eSfC9nrQsKCi7AzAmZmZjrXnXaHhUOzL+ENBG5Anf49Otep4Z8iKzQQqhSTIAG8n3+/Wh7FLhSxZrikM8gIMylQRuJlTP261OPG4uo46v3Wo0+DyyhdV8wKfspiiqQkBlzKS6iQdgJMT5b1a/4Sv3YGe2J0gkmANdwsa6nQ0c4jiLFQLahFySACT4dIEQNeuu8+tYt7i1tWZSxVhBMzJ0/KOftSLiMuT4VXjv+p6mH8HwRhzZpb+9L7+pj4jsjctL/mWzC6SDqeeUa+kmN6Gr15kaBEiRrAGg/ZotutavMGJbOuhVjAO8fKdulMvYuwLmVVtswhkadniRlP4ZBgb8tfKuPJNaT1fyohxP4dgePnxySXbW+b+gc4ZwzvWSEYgjVhOU8t4MEmPj7GbGcIbvCqEsR+JdBmjYrruQACvIkx5FGLvHLKugA0IJgwsSQxggyI2BjLvyH+J8UDkEkhlM8oBZZBzTLagaztG0RVI5Zyeh408cYKjLxnB3t7qSR9pkA+QBPWAa2Oz+DUY2wF2N1DEyBlaTrGokCPeuf3xXCpIKloEgatybKokfi3Op18xVzhuJXDEOCAcxMSQDlERrrAkj1y9abqS7hjBXaegYdvcRCJAJY54UCST4RAG8+lAuEtYTNls5zdiHBziBHikMNDmivTez3ElvlXKKIiCwzCD1H6biPYsu4FbchsihtmW2hU89iJiuJ8ZVrl/co1qjzVUKqAQdhv8Aem0V37Cw66GQQCBzn6RPyoRY03D5+qn7DjiajY101GxroCcY1CxrrGnLYnmKKA2QFqVJL1kj/MBpUaF5kCGYxDAanTSdDzB1Ee9WRwwFM4IGpHM7AHXpvGlVOHjvHgiMv8O3w1/XUVqMAEk/iBO3QAEe3L2o5HTpHAzMv5hAIg6mPMGKp3Lccvn+9a0718lJM9ZH0qth7IGu45f+q0ZUtQEdnYyZ02NSnErlEHXcjTQgcv3yp19xtlPpvWXcHjOnPlTxXNuVhllC+XuF2HsjulZQFJUnNpHvpJn1qHC41nXxMFVFynTUkqx08pWCfTrWbw/FZgqM7BR11UE7SOnL3minD9iMVdt51RSjDRu8Uees67jfz50vTZ62T8VajCOFOKSp+7++4NYrE23bMgl9JJEAqBpAncQKkS+JmQeZ5naZ8iP3zq/j+zNy2yIy+J2CLGYqpJgS8RtvvW1jP7M8aiH/ACB4YnNvrzOSZ86bks4cnGZJSbVK/Cob2fwVnue+cvCMSuxBXwk76gABvWfKiLA48Kbj24yLozaAaS2hA1PiHwoPt4A2rYQkykyvrpI+Y9xVjB4wgCACFaQp2JECT56fKuDLhbejHjxeuySN3i/aZoewRJzAa7ZlJkxM/wDoVW4d2leyGQwSwORYgBokTpJ1nnQVxDFMJYHxMfE25Go18pP1FVrOMu5ZHXxOBr5zp71048clGkz0cHFcHSWSOr3f1Dq52suNbWzkCkF80GC531E/h5RBmN6dhON2SE7xWhTJJUE5wBqCTyECI6UDYfGqHLlnKgiNRPXlGlXcNbu4liy22JB2XUeLcjadvoKnl4ZT3HlxmKONqFb6Lf6/0l9A2wF9MbjLdgPkWS0rrmIAYSJiNBoetF6djLdpGCXMq7/5Y3nmJ1J0/lFeednuC37GJsXWQgBhmJGWBBGuYDUmNpr2O62gYmRyEz70MfDw5eU878zkk+aTPLu0GENtirOyucoUyQoJLHOOu+tAONUpcaC0Eypb8RBJ36nfXnvXt/G8UGBAOo/etAfDOFWsXiHN4F9NCGI5xoQdRVsePluieaTmkn/IHtfzMx0logxtoNqlw3CJbQ665TqIMSDAM8uvWj3jPZDC2UZ1RswEiXYifTY0P4JZuD3+hroirds5nBoyMeLhS2HAWDCBRoInQHcKI2NYV7NmggnMxOn8RPKvTcJw9bi3LbA6mZBiOcg9dayOIcDt2Zuq+VrIDAGDnII0APlNI0oJsLg5yIOFdiYAuX3hcplEBzZysgEtzHPQR8a2cMlhbOe/ZCqgKazmYwsltTJJ212j2zr/AGut3FDOMzayqgiDygnccvj0pzY+2wN8E3URQXVzpOwAERm5z6V5c+tP47+n338nsYlw0Uum1da39614s3eAY60qHurTIk6Aa6xGuv71rUxHGmDKFtXLmgmCNJMCATJ8hQtheNWxYi3DKSM+QExmG0bbxp0Ncw/GEQlWaCPyluW48PudNYrmeFuTbTLSwYWt1fzpfTsHF1DlJKXA2YgCEMgbMQGkA/ahe5hHuMxVG1MkHcHn86q8Q7UvdXKpCLMiN4HLNvJ+1ZuG44ZmSSOc/v8AcV348ax/CiP5ObjffwbrcKujQrr0kfrWZi7gtiXIX1rYu8QW5bBDEsx10kmeQO5PL5VhcTwty5dtkgG0hk2m0DmDqfsIjT3qsJ29TjkmtkMHFbQWWdI8/wBa0XwTNaW4AVtsBDrlYQ2gPPSgXi2FVrtxVi0oOimTG08/vWNbvFWU+JlUyN+vIbCupYk9mczyNaNBieyGGGma6fOV/wD5pV21xIuAyaqdtaVJ0p/9j/Y1x/4jsFwl0tQi5yNS3hWfLUgDpM7Cq9yznsknQg8tdfblvRjj2wrI1s4rDCVI/wA63zEbAmszgfA7TW2sDEW3eJXIWIMTO4AO408qPQldvVnNOq0AZDuDsDt1qDE3DmldBVjFqFdwJEbT1naosFZLuqkaE/KnjG2Ih2BsvcY5fh19POK3eG9mRdDMc0qdQMoJHlOtdwD28O9tTuzgcuZiT5TR9Z4cAS4kGIjlHT4608oVqUiefpweHcjQbZTuRGsmvYuwhz4FAd1LKfZiR8iK8zx2KZLrppE8x1160f8A9k+L7y1iE/guA/zINvhTpBI+2tj/AAljdbgg+qn70acSOayrAfiAPxE0NdufDh5IJ/xF0Ak6mNveiXgD95grJP8AywNf9Ph+1LejGa1PM+0PCy9/u0HjIlQPzEyCPlVO12ZxFu25a0wYkgAo0j/VJGWPcmifi93JxHDkAnW3JHL/ABOftRzxazKwN6lKEXqFRt0eLngM2rtu4CjMANIkeMPpv5fCpuGdgxfe0QwFu3IuDYsY8B0O5J8oCc5rb41ey32AAMATB59K2OxWe417MMlvKPEJGs6a+zbU0FGhpxadVsBXaDsNYS2e7XK4IAOZo9xz0+ld7I4bumtqQARmB/1eIkbbn7UX9qbBIOQhirEsBqY1kgdBz6DXlWR2ewbPeV2HgXUnQRynU+tSlKKu2XUHeiNftdda1ZVkMNmEEfHnRDgcIXsI5YyyKTsNSB9zWV2yt2XtpaNzI7mbZIB1WJ056GPer/ZztBZ7tMOW/wAS0io50yyqrznQmdAYOh00qSzY9r1DKM91sDnavC93aZZI67ayY1Me1ZfYKxOJC8oJ+A+lb3bf/GtFbEs8geEHQAyZbb51idjcFdw2I729IQKRqykyegnU00c0eR2zSxy5lSN7t1Zy22Hl96AuHWvGOW5E+hoo7b9obd9hh0BDAA3WIOW0wZSEcjmQGnzgbzAwMfauooDFntgqCwEsg0JAOwB6Eka6STVIz0JyStBL2dw2bO3nQt29wwzKY6iem1bfAOIsqMA9sDUAFW3Og2AI9dhrVHG2HxV2yTGUsJWNQJEgjXkOtHqRcaFlimnqgN4Lgbdx2DGQNdjHx50zH8JbvCLQLIdSNNNdvvRj2p4E1nEIUBbv2ZmgaASAqjzUSf6VWPDbloBdWbSSBv8Av7VCXUT5lqjpwrDOHTmqfn/0wODYsWg9t9wdj1/WIqnxNg57xIEECepJiBTuN4G73rTbdQYMskDbkeetVr1sm2kHQcgNj+5qkMaT53uyeXiJcjwrZfwMGIOwOw/Z8h+laOFIygbmqNnhzHf4afOiXB8KUAelPOFlOF4qUH6tUaHD8CO7Ekzodtz9qnXDRy+dWFfKAI0AqI4k+VczxysZ5Iydg1j+AFnZ1ZgWMkGCP1HxrNThuItF8gkNE5SNfWaMy8jWqzXKtGWRaMjKON6gcvCr/K2wHkwH3pUVd+etKn6k/YTpw9yvwLs8uJtu7XLoZHKQuUA6KRuum9a/Duz/AHGItyxOcMoBggEKGB230in9jrLpcxAIIQspUzzAMyPSK3uLWzNm4oHguKTJ2UmG+VdzV6nn9zz7jPBYv3AP4zI9dRSt4BVYMogqZ9aLu0uHjEMf4kVvhKn6UK2schJEnUbwdTSqKTD2FiuGJOZgGbUgnN18mA09OVaVnjN8KFDwo0gT9SZrmKAKgx+yKpIKV0Mm0blm22ly4bJLKxE20JkKcuZiumvnyrtjFtbI7q4U2By+HZiuhHlp/uq1wnhL4rDOtph3lo/haQGR+U8jIPx5VmY3gOJViptEBhzZPDOvJtdR8q5skJN32KRn27lzD9pri3GDMWUNJBaZ0/iMzpHyoqXtWEtAkAKQDOv5uoA0oAtcDcBmuNv0MsT5nYcuu1O43cyIrBAcoyg8x5Rtt9ag4NbHbw1SlU3S8mjxPtG7m6tt1AYjK8fhgywWIJ6gmZrPfjN7xd495/CZ1bNl01DEwRH3ob4XiBnLNmBzEgxsesDoY1HnVjDXFeSVY27jEKpLaSwLR/CS6yIHITMkEcnk6+EXVX+Neq3Wten3u1v/AEEmC401hSVCslwEqpAIZuYQkZiQeUmKdxntFfVQHfJAAcKfD3jSzCAdIZim/wD8dUMdfVbCzm7wa2SFQmytsKmpy6l2ztm5GDzoXwmOaTbYzmmSxnlzHM6Uyx1sWXF4nmipwqa09r21+/c9F4HxbS1cZwuVO8JkeJu8vK2ZjJQKotyRyzmCAayuM4lDce4umc72yQGnoBpBOtZeCu6WwE8KWwpaco0ZiSPjOnMmsXDm/fcZWZUDlg402aZB5sDtG3tVYQUrTRyce0nHW5f/AEvD/kJ1weIxNsvYFoKkxcuNJYySTsTJ+Gunk3DgC07nF93iEBgKJAIC6H80liAD8t6mw3eXCUNx1dg2QgqRcyLJUhhlzgAkbA77yax8TwJzbRgwTLI7s3EL+JoLO0w5IAMaQIAGlc0sLWknSvSl/svi46Shyw1da9kv9a6mjwzF4l0IS5dud2AwysAQRpDHmpE6eQ3NaHG3vLbtPcYh7gZyoJhYhV/3FTJ9dpkmrweRbu2wueQBoRpHmdweY+lUOOi5cC/izKdYIMgjXnvtVMGL1PmXyIcdKCl/jfzptr6N6liyyWbC5VNx38Tnl4tQJOkKIk9Sar8JeytxruIsoE/KVzbkwYCnbc6+mtVODgJma6jNbUaAkoCSRIn5wOcTvVjBX7YAJWEmRE+QUAQYnWY/i5VLPF80o6/NDYnklii3XKr3S+Xi/wBzW4ZxBVxq9wScOcxuBp8J7tm0YyY20G21b13i1tHV+8hmJG2sjfNA31G28H3C7+NUuW/ApJkLyy6TMkMDIHxipsDh++cIbiggZgWmMo3IgGW/MFiSKEVLlUTSfOnO9V96d6DjFcf75FhgZIgEAGZiNtK0cfgyFnaOdA3Dj/d1Ny5cRbPeQhglrrGCClogMoCkZp2K0YpxVroVMqENEMGO3pH3rqwvlTs5My5n6RnFcL3lloVSSvMdPWgbFYZdmUDrpHvNerXcEAlea8dtlb9wESDEekCjlxKbTuhsObpprlsy+HWJYDfzrdSzB+H0rP4ams1vpb2POjIlEhvVTK61Zxbbe9VHYzSjnGaKq3GNS3Xqsz61gjSaVcNylRMGeF7OXWDBL623DeMhCZ08MCfX4VHxXh96xbJe93s6fgCR7ZjNNTtZZS61z+9IVZQCi27jDSYMqszr1qvxjtPh8TbyNcu5T/BZdSfKWjSuvU4XRT7eXC+Hw95SYcQY5hlDAUJ4ZQokjxHbyo3xptvw9TbzZLREZhrCkrqAT169KEO7J1O/0FM9xVsaCvNqOgPyNVrbnyq3gU1IPX6j9ZrKvIyMwJ2MfpUpWOEnZvjDYa6HGoPhcdVP3G4r0ntBw24wBQAgdSNZ1n99a8Ut4gHfavf+FXe+wdh+bWkJ9comaK+GgJa2ed8SwhUCY9vKqF20CuUiQd586J+OZdFWGadQNYHnG1C7WbjPlEA7gSNhGvzrntN0ddOrM49nrIJZV8TaGSx09mBoowP9nNsWFuW7mUuoJGQtEjYEv1rPxtru1U3HjMwURuWYwB9/Y0ecF4nbTCpbctKgiYJnUxt5VXHyvcnKeSDXK2q8e4Af8OJabUu5bQljyG0KIUR6VmYngGHNweACSJI0560WcfxecgWgw11Y6aa6Ab/SsJ+HZ9zr1/rWtcwGnyhRi+wOHKFWN4qRqO8OvlO8e9ZXH+H2rVsZVCgECfLXSaOr3GLJSS2UxqCDv8NfahbjGGXFKEGYJmkvEbclB1J9o+lLkmo0w4ouVoh7O4JLlpZRWHi1IB0Mg79QSPQmsTtTwezaIYW03jRfI8tq3eHW72FBVMhtgnLMkgeoINZfHGe8QXMwdFUQPfc/OgsiatDvHrTMTA3oYaEDmdNvSq+PugMYEiT+4rVscMPQD1I/91Jc4Ih170Tz8B+s0qm7sLgqovdl8It7h2IDKpkvAbaQikSeWtAPF8VP+G5ZTMhRqIjmY08UjSvR+EYcpYu2FYMj6sIKtBEHK2sTEag0L9q8HauoqpaCMmzZpMTMEZRI+lCUYzl8ikM+XFjljW0twR/vFtT4gbggwC22usDY6R8K2sV2iZrdtLVtLSKNY1JOkkmNPQeVVL/BmTB5yivmZgGEyuXf21O30mB+3iNAuvr1pXBrRCrJyVs+6rdP3N65iLrKSCp8az4gsdNSQNfKiHgXaC4FyutkIGMM921pGnhXOGmeeo086DO+UWiCCVOo13OvL151Wwaka7wOk+mlCKqzozZpScVKV7Xtp+i21PaU4kzLNu4Ss/6T9RWDjsOzuWJn1rE4RxHLd0ctKjNyE9I6frRA2JJOwpfWzZYwhNxTsprho2OvkKvK2lVb1/0+FRm+eu/pTpSIvlHYneqxNLOT8BULmmoUV01UuGpgxqFo61jEVKmTXaxgWXilzkq+WhP3qc8RuhQwKxMSFJg7wTsD5VttwYd4zXFIFpFCqRGYiAsqRr1OgGvmK5iES4ttCoFu2Cw8QGYk65jljnt0gUXxSuqOOKTNzsHjmxGExdpmlhqugEZk02H8SmhDC4fEuQGNwDNlJJK6jePSiG3jLdu4Vw690GSCRG6xqx0ExJPqetT8Jtkhm7wMo02AAIYT6nz561pcTa9I6h3KT8Fdspa6QdB7DqRp19NKt2+FoFUAuYmZ5+nKB9xV+y2umsjxEloAHTXQacv61Ab5C6DOfDqOuuijz2nz865+tkfcNIzeJFbbgZZ20nw+YMb+3WiC329uZVTubROgmCfYLPTzrKdhbuBygCiAVcaAsYkLP4hpOkb+tZ2Osm3edTba3qSCG9pU81O8ctqrFSlHQHM46hbxLtohtN3aFWI5jbry9qGX7RP31q7nkWxlAjdSSSNNtDE/6RWbfJQ5QudB0BEyBJg6g/SqxuhSTlyg6wwkz69KyxtdinWu7NziGOuYjEpcQN3aQUG+q6zAkkkwOutbGA7Q3GY2wFEbifw6j+Yn23HuEYXGOSEtky3rv5a6AdfWi3hGE7tebMTLMdSx/SqRi0hp9N043fe/PsE5vgrsJpLcXoKoluQ8qmt4a448CM3oDHxoMKRaOJ8zT3xBiqV3C3U/GjAeYMfGmM3nWs1FzvKYPOKri9TpmjYKLQYcqagFVz5c6fbPKigMv2mI+X3rK424P5ASeZH0rVQ7+33qhjUkHy2pZRTdhjJrQ1+y/Dkv4E22j8TbRKk7EdDzrzTiHZkW7rI6m3cBJldn1/EoOhX02Oho0wgZFBBIPVSQflRhgbQfDpnGaVBObXUjnPOrRakqJSVM8LxXCGUQuVteYA0gg76T70rwZbag2ghbUMYEiSN+cbRyivUON8Gsa/4Nr+Rf0rz7HZSFyqBy0FLLFE6MfFThbpaqiPhQKkKDJYgEkeYMCdvr6UVGBrWTwnDCFaNtfnWlcOtK1WxKDI7wquxifIT8Knd5qvdMz56H3MUBxAwKiNOunlURoBGXnNQNT3qMmsY5FKuR6V2sYiXjKPmRmYGFy3CSS5UQQVnrECOR8qVxV7sMx2ZTpGoMnxSdI105EUJ/3syJnQkjaBOu3Sa5duluW+8aUZcPbuzkUUti3e4iM/hWQDMk6HfkB6fy0S8OweKZ0Q2x/lG6qGNVgAc5/EdeYzbaUL8Iwyd7b75stvvF7w5S0JmGbQanwzoK9wxfaXAYYZi4ulwIFoBmjUjnoNdjGoFP0lRRNVqCSYNkBF1CozEtvInVT4dSTrGn5R51ncTxHdKQGAbcIQMxOhAgzJPn9q3cV2xwWIYqbWItLl/F4QTBnLCs0SJEjUSfKsa922VWYYfA2F3AdyWbXWdADuZ3pPy+t2LYP4ziRzMjiSN5n8UAx6g6TvpXohwaYmypcSGVWB2IzAGQeRryi6pZ2dtWZixjqTJgdKL+Gdqjbt27YtTlAWc0aDyy9KtFKOwr1RT43wHEWMzqhuWgNbigym8Zo/DtE7fGhRM9xoUMxJgAAsSfua9i7A9oRjMRcw122nd3LLyJJzQV0PsT8KJ8bwy3YRUtIqKogADYfc+Zqr2sVb0eY9kuz7WQ1y8sXCIVdDlU7zH5j9B61r93rVPtzxK7YZO7fLnzTopmIjcHqaFX4zeJ/wA1vbT6VLdFVow/SvQcGoCKQNIEDpXz8cc53e4f9x/WveOzd8XcFh7gM5rST65QCPUGR7UjxqQ/UcdivxziKrbeBrBEnYaUDPxKyP8A5E+I+1EXay4qWbpYgDKdT5jT5144LlIo0O5WHD8bsCfH8FY/QVG/aOyokZj08P60FFjTxOU76a/Y/ajRrCn/AIpTWFefYfeu/wDFR/La+LH7LQl3h8653nxo0Bs9F4LxnvQQQARyqy16vPuGY427isOR+VG9u6GEjYiRWoDdmnhrk6c6IcJxfu0COhYAaFSJjzBj4zQfauQZq0+OJ6UqTTtDWpKmavGOIhwQiNJG7QAPgTQa3ChEH+ta1zEsefyqFm8zRbkzJJDMPZyqB7T5U2l3msmaax0rGSohcVCRqPX7E/apGNRF5Px+361jM6yzrUbjSmn1rk0AkNzzqFqlvCoDWCIx5UqYT60q1AsGmsQYOafQfLWu3BGg2H1r2ZP7L7H5r10+gRfsalf+zbh9tWe4LpVQSxa6RoBJ/DFMshLkZ4pbq01+mYu+huObS5bZY5FOsLOgJOpMdaYjmf2PpVBCY4gx5nyG37+lNGJbrHpAqC5JPOuBT+zWMTFyeZ+Jp9pt/Sq4PmPjTi3h33P0/wDdYxqcA4pcw19L1kqHWYkSCCIIYaSCPOjHif8AaZecQcNaU9e8Yj+XKPrXnVloNW7rzTXoChcVx9zEXO8vPJ2AAhVHQCf61C7eI+pqNm1rtxhmOnM/WkHJ7bVp8P4pesg9zeu2wdwrGCeuX8M+cVjrd9KkW9WMWeI425d1u3HuEH87ExI5DYewqtmrheQfY/P+tRn3pRrHlvM1xH1/e1NCk6RTPhRNZI2mhIpsjr8Kbd5H96VFNYDLKsPOibspxCZtk/8Ab+n76edCYNTYW+UYMDBFagJno886cnU1TwOKFxQw57+R51bJ3+lKOhrnnURu0rhmoblYYRuUx3qN964WrGOs9Rht/T9f0rlw0NcY4pcS4y22ECJ0BjSdJ9aKVgboIWauFqCbvFLzb3G9jH0iqruzbsx9ST9aPIL1A3vYtF3ZR6kVSvcStgTnEdRJ19qEwsV0263IgdRhCeMWup+BpUO5KVHlQOdn1oBXnn9sHH+7srhUPiu6v5IOXuflNH2KxC20Z2OiiTXk/wDaXgGNlL7/AIywZucB9Mo8gMo9jUI7lZbHm4p6mBPt+v786v2cOFWWEsdhG3rWjxThyJbUkoQUkFSJB6EbqfI1V5ERoGya4RXZpAGnAKpHXbUbefPWuBD0rlwyTQCOWOvypxcdT+/eoa7WMSpEj1HPz9Kjc6n1rtkeJfUfWlI8/jH2oB7HAacDXMw6fOnZxyAHxNExJab6H6VGWp1m7qNtxyFRtpQCImuTXKVYBIuoI9/1/flUcef1p9uQQYNNuLBI6VjCkefw/rXQR5/H+lRU4GiA3uz3FRbJD6LvzOv7+3Sta52lsj+M+i/qRQajQZp92AdBIOo1oUMnoEd3tUo/DbY+pA+k1Tvdp3OyKPUk/pWLm8h+/WuZj6egFaka2abccusJBAjeB89aqXeK3W/O3sY+lVg56024nMbH5eVEFsVy+zfiJPqSfrUAmdKkikBRAda0u4BjpO3ypkDpViyYOqk/Ef0+NcvoN126TMeRoWGiD4fClJ/pXaVYxzKOv1pUopVjH0H2ox2a4lgGACGfzJMIPSdfasXjFxr2Hvo0E2yMv/ay6T551PypUqil6GO/iPMbePzNKjWABJOgjpFVcXcZjDHUnQcppUqoopEE2yvdzKSp0I03qPOa7Sphh1o6+gJ/fvXAa5SrBOzXVUnalSrGRNYtnMs9fpVcUqVBBZ0CuzXKVEB2pb7eI6Dr8daVKgEYG9PgK5nPU0qVYxw059gfb4f0ilSrBIzXBXaVEUk7s10DSNJGo+9dpUo9EJNcmlSphRV23cjQ7GlSrGOO0aafAU3vD1NKlWMxs05Cd/jSpUDITLzG1c7s12lWDQyPMfP9KVKlRFP/2Q==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AutoShape 6" descr="data:image/jpeg;base64,/9j/4AAQSkZJRgABAQAAAQABAAD/2wCEAAkGBxQTEhUUExQUFhUXGBwaGBcYFxgaHhoZGBgaHB0fGBccHCggGholHB0fITEiJSkrLi4uFx8zODMsNygtLiwBCgoKDg0OGhAQGywkHyQ4LCwsLCwsLC0sLCwvLC0sLCwsLCwsLCwsLCwsLCwsLCwsLCwsLCwsLCwsLCwsLCwsLP/AABEIALcBEwMBIgACEQEDEQH/xAAcAAABBQEBAQAAAAAAAAAAAAAGAAIDBAUBBwj/xABCEAACAQIEAwYEBAMGBgEFAAABAhEAAwQSITEFQVEGEyJhcYGRobHBMkLR8FKS4QcUIzNighZTVHLi8UMVJLLC0v/EABkBAAMBAQEAAAAAAAAAAAAAAAECAwAEBf/EADERAAICAQIFAgQGAgMBAAAAAAABAhEDITEEEhNBUSJhMnGB8AUUkaHB0SOxUlPhQv/aAAwDAQACEQMRAD8A8+fMVBggNME8wN4POKr4W0FeRBJ0E6euv2FWrt8pZS3mJhmYoQMusAFY1kgaz5DlVe3fCiRlZj+WGCj1JMn2ivPimvkBWGPAuzhxCQ2IAUnVA2aY10XT4+Vb1ns02FBuWr7KEBZlyyGAEmVLbx5/Ch/svwUYmy0XWt3QQQPxKBr+GTm6a5tKkxPE8XaBw7ObmpA3zArH4pElSGkTPLynklbbSf0O/FBKKm46eUyDtBxa09zvEDCQpLaZlYf6NTEDTXkawM9pSHUBiR9NZ20Pw3NVcbjg+oBJ5zrGkHyHuKpm4pKhiQAI35H97V0Y8TSJT4h3aJb90zHqD9frUL4aADMGCT1BEcv3tU9soCAZ3kHkNgfUEaxV7H2w+V0UbFSNYI6wOYzH5dK6ElFE4qUnoZGJxr3CTcZjrqSZOnT2FT8IxBRy9tisCZkj4kbe/WoP7nvMRG/SNakwrqpI1EqQd9QRqD5VnTVIDjJPUs/3pmuPcbxF80z4pnY6zMHXblyrY4bxw2kuzaDXHXL3xy2yEgADRddY19KFMXvpoOs+Y/WnXrjsoWSQPwiZENroOUmh07NGclsa/CuHSQc3jYkgIZMgTALAgNr1n7b2Hw9q2p7tRnnKWZ5zN/Bm9PQTAnegWxovgJLltgAIEbk/sVp4HijoAiwyjUgqDpzgkQJGnpQyY5PudvDcVGGjhvpe7sIcbfuW1YvkYHQbN+HkYM5ufXr0qLhHazE22jvCygAeLUDU9SNJMT+lZ3C7Vy+xgKABIEQizqwG8T+4rbAUDwo024BK+PKzAQJ1JGo+M1zTmoPlathblllzwbDmxxI3MMGuwjEeIT0J2IMgECetAfFcc98wz5jJCluSuddhLRpsBtXQhMZjKTDMJIAgRMbHxbHzMb1xsCVVshUqWnUAbA8yZ+FS6q2Y8cWSd+nYyb1nKTpmCAwdTJ/LIOnT41UxN/LsdQd5BEn8Q00+GmnxnxlpgSmdBMySSCP0+HKq3E3TIsiBJgqDqsAa6nWZ+VdUNas4MicW9CcXWUAxIIkkMARz35DyHSpOF3pvW2CSQ66ZgAdZ0adDHwqhi7EWLd1YHIjfT+lXcLg2s3UW+HdAZXJOWT4jqVE6nX3pklX6mjCcndOlX0vY9S4JxFbveGArhofUnYaGSB5gDynnWrnoa7K4oG0qhiwBZczbmCTvzAGg9K5f43dXEshQd3rl0MkhdADzJM+kVK+VHoQwylJx7ordt72tn0f/APX9KDMOZBnWtrjnFC62bjJBKv4dTs5X7fMUP37dwJmUaHpOk7TVk9APC19Lv2+Z6tibKjBBSPD3SLH8oryfscZxbdAj/wD5KK9Q7ZnLgWABOiDQHqOnpQX2fxmFuORh7JtsF8TFQJBjSQxnXXltTL4Wcr+JG6y1Cy1YioTdXUSNN9dp61Bui9WYnHnvZJtkrGp9q4t828MCupK7yxknUmTtrrNTcXuE6D8OxiOfI1BftAgqR4f4eW87dPKs8kVSE5HbZP2admtSzM2sAt05axrpWoy1m8J8LBRovTYVq3HHWlcrdjxVKiuRXa7mFcrWGgTPEZQ22CZcysxyqG8IK6PuF1Om0/OmwC6gFgN9o+I51CBv5zSNwggfm1EjaN9tq6OU8rVhN2Zxtq1fFxjeykeDJrD7CV3P+0ivQ2stfCPiWQ2VBYlFe2SdCMymXUjUFc3TTlXm/ZK6ohgrm4t1W0Hh8J1Gu0g5SOnpRmO2qoXAtEEkFCSMvItJ366CTt6VwZ756ielw3LGHqZjdouBW7ju9guqsSYgamRqrRmWf9VBWJwuSZgxpoc0H1GlejYXF9/czF0RW/AqiNdc2cAZpMSJOxrC4rg2uXAMyqskQNhtsu2bTc12QmmkjmzQ1sDrdzXxfhEn3jceX61dfEkEgaA6ADXSNNJ0gxUGKwJa4yIM2UkQN9z8qnt9n8ZkLCzcNtfEdRoOZEGeXLpVeVPUnCclohqXQBrGo5jbTy0/YqhiLk8zr57COfSqzk8tfvU1q2XYqJIka/r700YU7DKbloa1+7byJCq0jM2YE6wBAnQDTl70sPjEynQaiOkeY8x51Zt4BmUr3BkbnMZk7TPg9h8azk4bdBCkAHUBW1128UctviKRQ5j1ZZ1iqqJca6C2ptmJaGXmRlGoJGuw+VXbtkW7QcplWTEfmJChZO5H6nrWbwnBs5YNmkEAA7EmZjQxoJ6R7U7G4a4dNQEMhZnny5Vnjql2GhxilBzaXN2XgZwxRclDeFvUt4iBJ/fKiXhWA7p3gsxGgCZgZ0OaNx096zrSP3YTTVRrAkAa9Oo6+xqDGYsCCEY3V3fZZgyND6dOfWufJGWS0mcyxdJKXfe/47hTh3vMdkS2QQRcJIAQQSs7tIj2FD2M48SwCAIuo0kxryAHlVfjfGDfOYTGSMuUDKQJOU9N+lUEJGVTIkhtwJgba+se5pMPDL4prXx97k83FSvlxyenfyWnxJuFQWJEEEtyYqYg7Ag/Sq+LxSG6M2iZYgflOkxG+3LfSrmGVIzsB3bFucjRNJ/16RA5SOazWxKoS4CsY3nSBMazqNPQyPOumKSZzyjatvU1MLg7mVbrBBZLQEn8QggPEDwnSNZOh2puG48+aIDsr+HMTsdACZgATrPKnvxez/dUthSGXaTJJmQZjQDYDlyrEKEJnABmQee+kgcuev8ASlhG2+ZHblzdHHGGJ/Erlrb8Vt+gdf8A1XurNsOEByywU7f9oG5A+dYr41Taco+e73hhIIJQL666An3oV/vHIn25ztrT8Pi3tuCuh13A0B36xoTrVOlqSjx04JKGnl+TWxnFCyW0zAhRtJJBiDPQ+Q8qtWME7W0fMCMwlZ8W+XloeR8hWTxzjK3smVMoUHkNSeug2/Wu8BvFr1kcjdtiPV1oLG+VUqLfmv8AJJSlzWqtaL9D2Dtni0t4c5zGY5V0mWyMQAOuleaf2fYZla6WRgMqjUEcztNeh9tblrJbW7EFzlkTqFP2NeY9krn/AN6Ryi5p5TpRj8Mkc0t4sMsfeIHhAMVHa4+yqF7hTHPN/wCNXHFRwKT090UafZkB7RN/0y/zf+NNPaN/+nX+b/xqyy0xlrenwCpeSue0j/8ATp/N/wCNQ3O0dz/kL/N/SrTCoXrenwan5Kp7Q3P+Qvx/pSqUilW9PgFPyCFvEG2DlgkqVJIB0cQQP9Uc+XrUGHnNmP4RpPn6+n3pLdCxmUED8pJ111kiN9tPlVvH4p7rMxW3BjSyMqCFAlVB6COfOqnnxNPh2MCoyqSATICmPidyac2PCgiSTBAGZhlkRMzNZ+GumN28pifaosTcAGsTtXG8aci3UaNLB3Ihg0TpvrPQ+Xn613GsA+UKwdTG8mfL2rHsX1E5iZO1PuXA0bQTr+tP06ZlK/SadjFhfw+EzJOXmZ3jXr13o4/s+xwuYY24zAMVzzIJygwQdRvQFhMBb0Z7mxMAkGI6+fp5VqWlyjNbLQNevw57fOjJqqR7/B/g2SXrm0vbdkj9kUxd4nD3EQmZBU7/APboR12q5c/s3bDI9xrwYhdlU7gbzPX6VivdQDMpBM7Z45b6GIq1h+0jLKh3ytoyuSRGsxm1B8xT9SbBxH4bgx3U1fZP32Czh9kPatnTarHDuy1nEszO7qykr4SP4d9Rvr8hWHwXiYCENAYE5VY5Z001PInnW92Kx5d7sZZDSQD10HOOR+PlVFOJ5cscra8EPGuA28OBlB0Ma9GJJ/flQzxHsu72zdsHMxAPd9Z1MEnUzrGm5r0Xtac2Gk7hxVTs9bBszziD/tkCtF2tQPR6HmmI4JjWhmw1wwBOhXNooy7lRETP3qC9gLpMXbYt6AmSNTtJjTWCSTG9exvdLWiVjRCTpOo+UfrQrxfCBirKATJDhX8WgG6sBBGu2g8qhLLCGRRe3nwWUpyi338eSfC9nrQsKCi7AzAmZmZjrXnXaHhUOzL+ENBG5Anf49Otep4Z8iKzQQqhSTIAG8n3+/Wh7FLhSxZrikM8gIMylQRuJlTP261OPG4uo46v3Wo0+DyyhdV8wKfspiiqQkBlzKS6iQdgJMT5b1a/4Sv3YGe2J0gkmANdwsa6nQ0c4jiLFQLahFySACT4dIEQNeuu8+tYt7i1tWZSxVhBMzJ0/KOftSLiMuT4VXjv+p6mH8HwRhzZpb+9L7+pj4jsjctL/mWzC6SDqeeUa+kmN6Gr15kaBEiRrAGg/ZotutavMGJbOuhVjAO8fKdulMvYuwLmVVtswhkadniRlP4ZBgb8tfKuPJNaT1fyohxP4dgePnxySXbW+b+gc4ZwzvWSEYgjVhOU8t4MEmPj7GbGcIbvCqEsR+JdBmjYrruQACvIkx5FGLvHLKugA0IJgwsSQxggyI2BjLvyH+J8UDkEkhlM8oBZZBzTLagaztG0RVI5Zyeh408cYKjLxnB3t7qSR9pkA+QBPWAa2Oz+DUY2wF2N1DEyBlaTrGokCPeuf3xXCpIKloEgatybKokfi3Op18xVzhuJXDEOCAcxMSQDlERrrAkj1y9abqS7hjBXaegYdvcRCJAJY54UCST4RAG8+lAuEtYTNls5zdiHBziBHikMNDmivTez3ElvlXKKIiCwzCD1H6biPYsu4FbchsihtmW2hU89iJiuJ8ZVrl/co1qjzVUKqAQdhv8Aem0V37Cw66GQQCBzn6RPyoRY03D5+qn7DjiajY101GxroCcY1CxrrGnLYnmKKA2QFqVJL1kj/MBpUaF5kCGYxDAanTSdDzB1Ee9WRwwFM4IGpHM7AHXpvGlVOHjvHgiMv8O3w1/XUVqMAEk/iBO3QAEe3L2o5HTpHAzMv5hAIg6mPMGKp3Lccvn+9a0718lJM9ZH0qth7IGu45f+q0ZUtQEdnYyZ02NSnErlEHXcjTQgcv3yp19xtlPpvWXcHjOnPlTxXNuVhllC+XuF2HsjulZQFJUnNpHvpJn1qHC41nXxMFVFynTUkqx08pWCfTrWbw/FZgqM7BR11UE7SOnL3minD9iMVdt51RSjDRu8Uees67jfz50vTZ62T8VajCOFOKSp+7++4NYrE23bMgl9JJEAqBpAncQKkS+JmQeZ5naZ8iP3zq/j+zNy2yIy+J2CLGYqpJgS8RtvvW1jP7M8aiH/ACB4YnNvrzOSZ86bks4cnGZJSbVK/Cob2fwVnue+cvCMSuxBXwk76gABvWfKiLA48Kbj24yLozaAaS2hA1PiHwoPt4A2rYQkykyvrpI+Y9xVjB4wgCACFaQp2JECT56fKuDLhbejHjxeuySN3i/aZoewRJzAa7ZlJkxM/wDoVW4d2leyGQwSwORYgBokTpJ1nnQVxDFMJYHxMfE25Go18pP1FVrOMu5ZHXxOBr5zp71048clGkz0cHFcHSWSOr3f1Dq52suNbWzkCkF80GC531E/h5RBmN6dhON2SE7xWhTJJUE5wBqCTyECI6UDYfGqHLlnKgiNRPXlGlXcNbu4liy22JB2XUeLcjadvoKnl4ZT3HlxmKONqFb6Lf6/0l9A2wF9MbjLdgPkWS0rrmIAYSJiNBoetF6djLdpGCXMq7/5Y3nmJ1J0/lFeednuC37GJsXWQgBhmJGWBBGuYDUmNpr2O62gYmRyEz70MfDw5eU878zkk+aTPLu0GENtirOyucoUyQoJLHOOu+tAONUpcaC0Eypb8RBJ36nfXnvXt/G8UGBAOo/etAfDOFWsXiHN4F9NCGI5xoQdRVsePluieaTmkn/IHtfzMx0logxtoNqlw3CJbQ665TqIMSDAM8uvWj3jPZDC2UZ1RswEiXYifTY0P4JZuD3+hroirds5nBoyMeLhS2HAWDCBRoInQHcKI2NYV7NmggnMxOn8RPKvTcJw9bi3LbA6mZBiOcg9dayOIcDt2Zuq+VrIDAGDnII0APlNI0oJsLg5yIOFdiYAuX3hcplEBzZysgEtzHPQR8a2cMlhbOe/ZCqgKazmYwsltTJJ212j2zr/AGut3FDOMzayqgiDygnccvj0pzY+2wN8E3URQXVzpOwAERm5z6V5c+tP47+n338nsYlw0Uum1da39614s3eAY60qHurTIk6Aa6xGuv71rUxHGmDKFtXLmgmCNJMCATJ8hQtheNWxYi3DKSM+QExmG0bbxp0Ncw/GEQlWaCPyluW48PudNYrmeFuTbTLSwYWt1fzpfTsHF1DlJKXA2YgCEMgbMQGkA/ahe5hHuMxVG1MkHcHn86q8Q7UvdXKpCLMiN4HLNvJ+1ZuG44ZmSSOc/v8AcV348ax/CiP5ObjffwbrcKujQrr0kfrWZi7gtiXIX1rYu8QW5bBDEsx10kmeQO5PL5VhcTwty5dtkgG0hk2m0DmDqfsIjT3qsJ29TjkmtkMHFbQWWdI8/wBa0XwTNaW4AVtsBDrlYQ2gPPSgXi2FVrtxVi0oOimTG08/vWNbvFWU+JlUyN+vIbCupYk9mczyNaNBieyGGGma6fOV/wD5pV21xIuAyaqdtaVJ0p/9j/Y1x/4jsFwl0tQi5yNS3hWfLUgDpM7Cq9yznsknQg8tdfblvRjj2wrI1s4rDCVI/wA63zEbAmszgfA7TW2sDEW3eJXIWIMTO4AO408qPQldvVnNOq0AZDuDsDt1qDE3DmldBVjFqFdwJEbT1naosFZLuqkaE/KnjG2Ih2BsvcY5fh19POK3eG9mRdDMc0qdQMoJHlOtdwD28O9tTuzgcuZiT5TR9Z4cAS4kGIjlHT4608oVqUiefpweHcjQbZTuRGsmvYuwhz4FAd1LKfZiR8iK8zx2KZLrppE8x1160f8A9k+L7y1iE/guA/zINvhTpBI+2tj/AAljdbgg+qn70acSOayrAfiAPxE0NdufDh5IJ/xF0Ak6mNveiXgD95grJP8AywNf9Ph+1LejGa1PM+0PCy9/u0HjIlQPzEyCPlVO12ZxFu25a0wYkgAo0j/VJGWPcmifi93JxHDkAnW3JHL/ABOftRzxazKwN6lKEXqFRt0eLngM2rtu4CjMANIkeMPpv5fCpuGdgxfe0QwFu3IuDYsY8B0O5J8oCc5rb41ey32AAMATB59K2OxWe417MMlvKPEJGs6a+zbU0FGhpxadVsBXaDsNYS2e7XK4IAOZo9xz0+ld7I4bumtqQARmB/1eIkbbn7UX9qbBIOQhirEsBqY1kgdBz6DXlWR2ewbPeV2HgXUnQRynU+tSlKKu2XUHeiNftdda1ZVkMNmEEfHnRDgcIXsI5YyyKTsNSB9zWV2yt2XtpaNzI7mbZIB1WJ056GPer/ZztBZ7tMOW/wAS0io50yyqrznQmdAYOh00qSzY9r1DKM91sDnavC93aZZI67ayY1Me1ZfYKxOJC8oJ+A+lb3bf/GtFbEs8geEHQAyZbb51idjcFdw2I729IQKRqykyegnU00c0eR2zSxy5lSN7t1Zy22Hl96AuHWvGOW5E+hoo7b9obd9hh0BDAA3WIOW0wZSEcjmQGnzgbzAwMfauooDFntgqCwEsg0JAOwB6Eka6STVIz0JyStBL2dw2bO3nQt29wwzKY6iem1bfAOIsqMA9sDUAFW3Og2AI9dhrVHG2HxV2yTGUsJWNQJEgjXkOtHqRcaFlimnqgN4Lgbdx2DGQNdjHx50zH8JbvCLQLIdSNNNdvvRj2p4E1nEIUBbv2ZmgaASAqjzUSf6VWPDbloBdWbSSBv8Av7VCXUT5lqjpwrDOHTmqfn/0wODYsWg9t9wdj1/WIqnxNg57xIEECepJiBTuN4G73rTbdQYMskDbkeetVr1sm2kHQcgNj+5qkMaT53uyeXiJcjwrZfwMGIOwOw/Z8h+laOFIygbmqNnhzHf4afOiXB8KUAelPOFlOF4qUH6tUaHD8CO7Ekzodtz9qnXDRy+dWFfKAI0AqI4k+VczxysZ5Iydg1j+AFnZ1ZgWMkGCP1HxrNThuItF8gkNE5SNfWaMy8jWqzXKtGWRaMjKON6gcvCr/K2wHkwH3pUVd+etKn6k/YTpw9yvwLs8uJtu7XLoZHKQuUA6KRuum9a/Duz/AHGItyxOcMoBggEKGB230in9jrLpcxAIIQspUzzAMyPSK3uLWzNm4oHguKTJ2UmG+VdzV6nn9zz7jPBYv3AP4zI9dRSt4BVYMogqZ9aLu0uHjEMf4kVvhKn6UK2schJEnUbwdTSqKTD2FiuGJOZgGbUgnN18mA09OVaVnjN8KFDwo0gT9SZrmKAKgx+yKpIKV0Mm0blm22ly4bJLKxE20JkKcuZiumvnyrtjFtbI7q4U2By+HZiuhHlp/uq1wnhL4rDOtph3lo/haQGR+U8jIPx5VmY3gOJViptEBhzZPDOvJtdR8q5skJN32KRn27lzD9pri3GDMWUNJBaZ0/iMzpHyoqXtWEtAkAKQDOv5uoA0oAtcDcBmuNv0MsT5nYcuu1O43cyIrBAcoyg8x5Rtt9ag4NbHbw1SlU3S8mjxPtG7m6tt1AYjK8fhgywWIJ6gmZrPfjN7xd495/CZ1bNl01DEwRH3ob4XiBnLNmBzEgxsesDoY1HnVjDXFeSVY27jEKpLaSwLR/CS6yIHITMkEcnk6+EXVX+Neq3Wten3u1v/AEEmC401hSVCslwEqpAIZuYQkZiQeUmKdxntFfVQHfJAAcKfD3jSzCAdIZim/wD8dUMdfVbCzm7wa2SFQmytsKmpy6l2ztm5GDzoXwmOaTbYzmmSxnlzHM6Uyx1sWXF4nmipwqa09r21+/c9F4HxbS1cZwuVO8JkeJu8vK2ZjJQKotyRyzmCAayuM4lDce4umc72yQGnoBpBOtZeCu6WwE8KWwpaco0ZiSPjOnMmsXDm/fcZWZUDlg402aZB5sDtG3tVYQUrTRyce0nHW5f/AEvD/kJ1weIxNsvYFoKkxcuNJYySTsTJ+Gunk3DgC07nF93iEBgKJAIC6H80liAD8t6mw3eXCUNx1dg2QgqRcyLJUhhlzgAkbA77yax8TwJzbRgwTLI7s3EL+JoLO0w5IAMaQIAGlc0sLWknSvSl/svi46Shyw1da9kv9a6mjwzF4l0IS5dud2AwysAQRpDHmpE6eQ3NaHG3vLbtPcYh7gZyoJhYhV/3FTJ9dpkmrweRbu2wueQBoRpHmdweY+lUOOi5cC/izKdYIMgjXnvtVMGL1PmXyIcdKCl/jfzptr6N6liyyWbC5VNx38Tnl4tQJOkKIk9Sar8JeytxruIsoE/KVzbkwYCnbc6+mtVODgJma6jNbUaAkoCSRIn5wOcTvVjBX7YAJWEmRE+QUAQYnWY/i5VLPF80o6/NDYnklii3XKr3S+Xi/wBzW4ZxBVxq9wScOcxuBp8J7tm0YyY20G21b13i1tHV+8hmJG2sjfNA31G28H3C7+NUuW/ApJkLyy6TMkMDIHxipsDh++cIbiggZgWmMo3IgGW/MFiSKEVLlUTSfOnO9V96d6DjFcf75FhgZIgEAGZiNtK0cfgyFnaOdA3Dj/d1Ny5cRbPeQhglrrGCClogMoCkZp2K0YpxVroVMqENEMGO3pH3rqwvlTs5My5n6RnFcL3lloVSSvMdPWgbFYZdmUDrpHvNerXcEAlea8dtlb9wESDEekCjlxKbTuhsObpprlsy+HWJYDfzrdSzB+H0rP4ams1vpb2POjIlEhvVTK61Zxbbe9VHYzSjnGaKq3GNS3Xqsz61gjSaVcNylRMGeF7OXWDBL623DeMhCZ08MCfX4VHxXh96xbJe93s6fgCR7ZjNNTtZZS61z+9IVZQCi27jDSYMqszr1qvxjtPh8TbyNcu5T/BZdSfKWjSuvU4XRT7eXC+Hw95SYcQY5hlDAUJ4ZQokjxHbyo3xptvw9TbzZLREZhrCkrqAT169KEO7J1O/0FM9xVsaCvNqOgPyNVrbnyq3gU1IPX6j9ZrKvIyMwJ2MfpUpWOEnZvjDYa6HGoPhcdVP3G4r0ntBw24wBQAgdSNZ1n99a8Ut4gHfavf+FXe+wdh+bWkJ9comaK+GgJa2ed8SwhUCY9vKqF20CuUiQd586J+OZdFWGadQNYHnG1C7WbjPlEA7gSNhGvzrntN0ddOrM49nrIJZV8TaGSx09mBoowP9nNsWFuW7mUuoJGQtEjYEv1rPxtru1U3HjMwURuWYwB9/Y0ecF4nbTCpbctKgiYJnUxt5VXHyvcnKeSDXK2q8e4Af8OJabUu5bQljyG0KIUR6VmYngGHNweACSJI0560WcfxecgWgw11Y6aa6Ab/SsJ+HZ9zr1/rWtcwGnyhRi+wOHKFWN4qRqO8OvlO8e9ZXH+H2rVsZVCgECfLXSaOr3GLJSS2UxqCDv8NfahbjGGXFKEGYJmkvEbclB1J9o+lLkmo0w4ouVoh7O4JLlpZRWHi1IB0Mg79QSPQmsTtTwezaIYW03jRfI8tq3eHW72FBVMhtgnLMkgeoINZfHGe8QXMwdFUQPfc/OgsiatDvHrTMTA3oYaEDmdNvSq+PugMYEiT+4rVscMPQD1I/91Jc4Ih170Tz8B+s0qm7sLgqovdl8It7h2IDKpkvAbaQikSeWtAPF8VP+G5ZTMhRqIjmY08UjSvR+EYcpYu2FYMj6sIKtBEHK2sTEag0L9q8HauoqpaCMmzZpMTMEZRI+lCUYzl8ikM+XFjljW0twR/vFtT4gbggwC22usDY6R8K2sV2iZrdtLVtLSKNY1JOkkmNPQeVVL/BmTB5yivmZgGEyuXf21O30mB+3iNAuvr1pXBrRCrJyVs+6rdP3N65iLrKSCp8az4gsdNSQNfKiHgXaC4FyutkIGMM921pGnhXOGmeeo086DO+UWiCCVOo13OvL151Wwaka7wOk+mlCKqzozZpScVKV7Xtp+i21PaU4kzLNu4Ss/6T9RWDjsOzuWJn1rE4RxHLd0ctKjNyE9I6frRA2JJOwpfWzZYwhNxTsprho2OvkKvK2lVb1/0+FRm+eu/pTpSIvlHYneqxNLOT8BULmmoUV01UuGpgxqFo61jEVKmTXaxgWXilzkq+WhP3qc8RuhQwKxMSFJg7wTsD5VttwYd4zXFIFpFCqRGYiAsqRr1OgGvmK5iES4ttCoFu2Cw8QGYk65jljnt0gUXxSuqOOKTNzsHjmxGExdpmlhqugEZk02H8SmhDC4fEuQGNwDNlJJK6jePSiG3jLdu4Vw690GSCRG6xqx0ExJPqetT8Jtkhm7wMo02AAIYT6nz561pcTa9I6h3KT8Fdspa6QdB7DqRp19NKt2+FoFUAuYmZ5+nKB9xV+y2umsjxEloAHTXQacv61Ab5C6DOfDqOuuijz2nz865+tkfcNIzeJFbbgZZ20nw+YMb+3WiC329uZVTubROgmCfYLPTzrKdhbuBygCiAVcaAsYkLP4hpOkb+tZ2Osm3edTba3qSCG9pU81O8ctqrFSlHQHM46hbxLtohtN3aFWI5jbry9qGX7RP31q7nkWxlAjdSSSNNtDE/6RWbfJQ5QudB0BEyBJg6g/SqxuhSTlyg6wwkz69KyxtdinWu7NziGOuYjEpcQN3aQUG+q6zAkkkwOutbGA7Q3GY2wFEbifw6j+Yn23HuEYXGOSEtky3rv5a6AdfWi3hGE7tebMTLMdSx/SqRi0hp9N043fe/PsE5vgrsJpLcXoKoluQ8qmt4a448CM3oDHxoMKRaOJ8zT3xBiqV3C3U/GjAeYMfGmM3nWs1FzvKYPOKri9TpmjYKLQYcqagFVz5c6fbPKigMv2mI+X3rK424P5ASeZH0rVQ7+33qhjUkHy2pZRTdhjJrQ1+y/Dkv4E22j8TbRKk7EdDzrzTiHZkW7rI6m3cBJldn1/EoOhX02Oho0wgZFBBIPVSQflRhgbQfDpnGaVBObXUjnPOrRakqJSVM8LxXCGUQuVteYA0gg76T70rwZbag2ghbUMYEiSN+cbRyivUON8Gsa/4Nr+Rf0rz7HZSFyqBy0FLLFE6MfFThbpaqiPhQKkKDJYgEkeYMCdvr6UVGBrWTwnDCFaNtfnWlcOtK1WxKDI7wquxifIT8Knd5qvdMz56H3MUBxAwKiNOunlURoBGXnNQNT3qMmsY5FKuR6V2sYiXjKPmRmYGFy3CSS5UQQVnrECOR8qVxV7sMx2ZTpGoMnxSdI105EUJ/3syJnQkjaBOu3Sa5duluW+8aUZcPbuzkUUti3e4iM/hWQDMk6HfkB6fy0S8OweKZ0Q2x/lG6qGNVgAc5/EdeYzbaUL8Iwyd7b75stvvF7w5S0JmGbQanwzoK9wxfaXAYYZi4ulwIFoBmjUjnoNdjGoFP0lRRNVqCSYNkBF1CozEtvInVT4dSTrGn5R51ncTxHdKQGAbcIQMxOhAgzJPn9q3cV2xwWIYqbWItLl/F4QTBnLCs0SJEjUSfKsa922VWYYfA2F3AdyWbXWdADuZ3pPy+t2LYP4ziRzMjiSN5n8UAx6g6TvpXohwaYmypcSGVWB2IzAGQeRryi6pZ2dtWZixjqTJgdKL+Gdqjbt27YtTlAWc0aDyy9KtFKOwr1RT43wHEWMzqhuWgNbigym8Zo/DtE7fGhRM9xoUMxJgAAsSfua9i7A9oRjMRcw122nd3LLyJJzQV0PsT8KJ8bwy3YRUtIqKogADYfc+Zqr2sVb0eY9kuz7WQ1y8sXCIVdDlU7zH5j9B61r93rVPtzxK7YZO7fLnzTopmIjcHqaFX4zeJ/wA1vbT6VLdFVow/SvQcGoCKQNIEDpXz8cc53e4f9x/WveOzd8XcFh7gM5rST65QCPUGR7UjxqQ/UcdivxziKrbeBrBEnYaUDPxKyP8A5E+I+1EXay4qWbpYgDKdT5jT5144LlIo0O5WHD8bsCfH8FY/QVG/aOyokZj08P60FFjTxOU76a/Y/ajRrCn/AIpTWFefYfeu/wDFR/La+LH7LQl3h8653nxo0Bs9F4LxnvQQQARyqy16vPuGY427isOR+VG9u6GEjYiRWoDdmnhrk6c6IcJxfu0COhYAaFSJjzBj4zQfauQZq0+OJ6UqTTtDWpKmavGOIhwQiNJG7QAPgTQa3ChEH+ta1zEsefyqFm8zRbkzJJDMPZyqB7T5U2l3msmaax0rGSohcVCRqPX7E/apGNRF5Px+361jM6yzrUbjSmn1rk0AkNzzqFqlvCoDWCIx5UqYT60q1AsGmsQYOafQfLWu3BGg2H1r2ZP7L7H5r10+gRfsalf+zbh9tWe4LpVQSxa6RoBJ/DFMshLkZ4pbq01+mYu+huObS5bZY5FOsLOgJOpMdaYjmf2PpVBCY4gx5nyG37+lNGJbrHpAqC5JPOuBT+zWMTFyeZ+Jp9pt/Sq4PmPjTi3h33P0/wDdYxqcA4pcw19L1kqHWYkSCCIIYaSCPOjHif8AaZecQcNaU9e8Yj+XKPrXnVloNW7rzTXoChcVx9zEXO8vPJ2AAhVHQCf61C7eI+pqNm1rtxhmOnM/WkHJ7bVp8P4pesg9zeu2wdwrGCeuX8M+cVjrd9KkW9WMWeI425d1u3HuEH87ExI5DYewqtmrheQfY/P+tRn3pRrHlvM1xH1/e1NCk6RTPhRNZI2mhIpsjr8Kbd5H96VFNYDLKsPOibspxCZtk/8Ab+n76edCYNTYW+UYMDBFagJno886cnU1TwOKFxQw57+R51bJ3+lKOhrnnURu0rhmoblYYRuUx3qN964WrGOs9Rht/T9f0rlw0NcY4pcS4y22ECJ0BjSdJ9aKVgboIWauFqCbvFLzb3G9jH0iqruzbsx9ST9aPIL1A3vYtF3ZR6kVSvcStgTnEdRJ19qEwsV0263IgdRhCeMWup+BpUO5KVHlQOdn1oBXnn9sHH+7srhUPiu6v5IOXuflNH2KxC20Z2OiiTXk/wDaXgGNlL7/AIywZucB9Mo8gMo9jUI7lZbHm4p6mBPt+v786v2cOFWWEsdhG3rWjxThyJbUkoQUkFSJB6EbqfI1V5ERoGya4RXZpAGnAKpHXbUbefPWuBD0rlwyTQCOWOvypxcdT+/eoa7WMSpEj1HPz9Kjc6n1rtkeJfUfWlI8/jH2oB7HAacDXMw6fOnZxyAHxNExJab6H6VGWp1m7qNtxyFRtpQCImuTXKVYBIuoI9/1/flUcef1p9uQQYNNuLBI6VjCkefw/rXQR5/H+lRU4GiA3uz3FRbJD6LvzOv7+3Sta52lsj+M+i/qRQajQZp92AdBIOo1oUMnoEd3tUo/DbY+pA+k1Tvdp3OyKPUk/pWLm8h+/WuZj6egFaka2abccusJBAjeB89aqXeK3W/O3sY+lVg56024nMbH5eVEFsVy+zfiJPqSfrUAmdKkikBRAda0u4BjpO3ypkDpViyYOqk/Ef0+NcvoN126TMeRoWGiD4fClJ/pXaVYxzKOv1pUopVjH0H2ox2a4lgGACGfzJMIPSdfasXjFxr2Hvo0E2yMv/ay6T551PypUqil6GO/iPMbePzNKjWABJOgjpFVcXcZjDHUnQcppUqoopEE2yvdzKSp0I03qPOa7Sphh1o6+gJ/fvXAa5SrBOzXVUnalSrGRNYtnMs9fpVcUqVBBZ0CuzXKVEB2pb7eI6Dr8daVKgEYG9PgK5nPU0qVYxw059gfb4f0ilSrBIzXBXaVEUk7s10DSNJGo+9dpUo9EJNcmlSphRV23cjQ7GlSrGOO0aafAU3vD1NKlWMxs05Cd/jSpUDITLzG1c7s12lWDQyPMfP9KVKlRFP/2Q=="/>
          <p:cNvSpPr>
            <a:spLocks noChangeAspect="1" noChangeArrowheads="1"/>
          </p:cNvSpPr>
          <p:nvPr/>
        </p:nvSpPr>
        <p:spPr bwMode="auto">
          <a:xfrm>
            <a:off x="2698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32" name="Picture 8" descr="https://encrypted-tbn3.gstatic.com/images?q=tbn:ANd9GcRlitV6MUgS18SF_14MFpMLZb3gV98g_H7-nt8V7uAQDIJI73XlX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5" r="16792" b="13515"/>
          <a:stretch/>
        </p:blipFill>
        <p:spPr bwMode="auto">
          <a:xfrm>
            <a:off x="4932040" y="2276872"/>
            <a:ext cx="3095625" cy="147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1259632" y="5661248"/>
            <a:ext cx="6047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Hoog segment				laag segment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567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691680" y="764704"/>
            <a:ext cx="20776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dirty="0" smtClean="0"/>
              <a:t>Juwelier</a:t>
            </a:r>
            <a:endParaRPr lang="nl-NL" sz="4400" dirty="0"/>
          </a:p>
        </p:txBody>
      </p:sp>
      <p:pic>
        <p:nvPicPr>
          <p:cNvPr id="2050" name="Picture 2" descr="https://encrypted-tbn1.gstatic.com/images?q=tbn:ANd9GcS56ty5iBYNdUUsaVQOOWTaz9dpbmZ6UiFTjaLR8k9WlJMNmq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1909707"/>
            <a:ext cx="4095165" cy="259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ncrypted-tbn2.gstatic.com/images?q=tbn:ANd9GcQZ_rLQeD77ZtZjlaSccNIRePSnLSL5dJiYFYZlQWfDbu2jiZ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4" y="1916832"/>
            <a:ext cx="389551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1043608" y="5517232"/>
            <a:ext cx="6047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Hoog segment				laag segment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310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90554" y="620688"/>
            <a:ext cx="896448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b="1" dirty="0" smtClean="0"/>
              <a:t>Grootwinkelbedrijf:</a:t>
            </a:r>
          </a:p>
          <a:p>
            <a:endParaRPr lang="nl-NL" sz="6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nl-NL" sz="4800" dirty="0" smtClean="0"/>
              <a:t>Honderd of meer medewerkers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nl-NL" sz="4800" dirty="0" smtClean="0"/>
              <a:t>8 of meer winkelfilialen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nl-NL" sz="4800" dirty="0" err="1" smtClean="0"/>
              <a:t>Oa</a:t>
            </a:r>
            <a:r>
              <a:rPr lang="nl-NL" sz="4800" dirty="0" smtClean="0"/>
              <a:t> woonwarenhuizen, warenhuizen, tuincentra, bouwmarkten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5738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835696" y="836712"/>
            <a:ext cx="1643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6000" b="1" dirty="0" smtClean="0"/>
              <a:t>IKEA</a:t>
            </a:r>
            <a:endParaRPr lang="nl-NL" sz="6000" b="1" dirty="0"/>
          </a:p>
        </p:txBody>
      </p:sp>
      <p:sp>
        <p:nvSpPr>
          <p:cNvPr id="3" name="Rechthoek 2"/>
          <p:cNvSpPr/>
          <p:nvPr/>
        </p:nvSpPr>
        <p:spPr>
          <a:xfrm>
            <a:off x="323528" y="1852375"/>
            <a:ext cx="3312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 smtClean="0"/>
              <a:t>Woonwarenhuizen</a:t>
            </a:r>
            <a:br>
              <a:rPr lang="nl-NL" dirty="0" smtClean="0"/>
            </a:br>
            <a:r>
              <a:rPr lang="nl-NL" dirty="0" smtClean="0">
                <a:hlinkClick r:id="rId2"/>
              </a:rPr>
              <a:t>IKEA Amersfoort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3"/>
              </a:rPr>
              <a:t>IKEA Amsterdam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4"/>
              </a:rPr>
              <a:t>IKEA Barendrecht (Rotterdam)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5"/>
              </a:rPr>
              <a:t>IKEA Breda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6"/>
              </a:rPr>
              <a:t>IKEA Delft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7"/>
              </a:rPr>
              <a:t>IKEA Duiven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 smtClean="0"/>
          </a:p>
          <a:p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8"/>
              </a:rPr>
              <a:t>IKEA Eindhoven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9"/>
              </a:rPr>
              <a:t>IKEA Groningen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10"/>
              </a:rPr>
              <a:t>IKEA Haarlem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11"/>
              </a:rPr>
              <a:t>IKEA Heerlen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12"/>
              </a:rPr>
              <a:t>IKEA Hengelo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13"/>
              </a:rPr>
              <a:t>IKEA Utrecht</a:t>
            </a:r>
            <a:r>
              <a:rPr lang="nl-NL" dirty="0" smtClean="0"/>
              <a:t/>
            </a:r>
            <a:br>
              <a:rPr lang="nl-NL" dirty="0" smtClean="0"/>
            </a:br>
            <a:r>
              <a:rPr lang="nl-NL" dirty="0" smtClean="0">
                <a:hlinkClick r:id="rId14"/>
              </a:rPr>
              <a:t>IKEA webwinkel</a:t>
            </a:r>
            <a:endParaRPr lang="nl-NL" dirty="0"/>
          </a:p>
        </p:txBody>
      </p:sp>
      <p:pic>
        <p:nvPicPr>
          <p:cNvPr id="3074" name="Picture 2" descr="Hom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88513" y="-25941338"/>
            <a:ext cx="1905000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ome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0913" y="-25788938"/>
            <a:ext cx="1905000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ikea.com/ms/img/logos/logo92x33.gif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341273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49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ATEhIUEhAWEBUXFSEXFxYWFBcYGRYXFRoYFxgVHxoeHCgiGRslHRUUIjEtJykrOi4uFx8zODMtNygtLi4BCgoKDAwMFAwMDisZFBksLDcsNzcsLCwsNywrLCwsNywsLCssLDc3KyssLCssKysrNzcrKysrLCssNywsKysrK//AABEIAGgB5gMBIgACEQEDEQH/xAAcAAEAAwEBAQEBAAAAAAAAAAAABgcIBQQDAQL/xABTEAABAwIDBAQHCwgFDAMBAAABAAIDBBEFEiEGBzFBCBNRYRQiMjVxdIEXNEJyc5GTsbKzwyNSVIKSocLTM1Nig9IVJDZDRVVjhZS0wdGi4fAW/8QAFQEBAQAAAAAAAAAAAAAAAAAAAAH/xAAUEQEAAAAAAAAAAAAAAAAAAAAA/9oADAMBAAIRAxEAPwC8EREBERAREQEREBERAREQEREBERAREQEREBERAREQEREBERAREQEREBERAREQEREBERAREQEREBERAREQEREBEXnxCuhgjdJNI2GNvF73BrR7Sg9C4u021VFQR56qdsd/JZxe+3JrBqeWvAX1IVU7cb8R40WGN7vCJG/vZGfrf+yqkggrsSqLNEtZO/UkkuNu0k6NaO+wCCcbb75ayqzR0l6KE6XB/LPHe8eQOGjdf7RXD2M3lYhh5AbJ4RDfWGUkt145XcWHjw011BXu2w3YyYbh7KmomDpnzNj6tmrGNc2Rxu46ud4jeAAGvFeDdrsU3FH1MXXGB8cQex1g5ubMBZw42seR07+CC/8AYnePQYiA2N/Uz21gkIDr/wBk8JBoeGvaApisfbVbH1+GyAVERYL+JMwkxuI1GV/I6XsbHuUy2H3z1dNljrQayEaZ7jrmD4x0k/W118rkg0ei5Gze01HXR9ZSztlHwm8HsPY5h1bz9PK666AiIgIiICIqZ327bYjQ1cEdJUmFjoM7h1cbruzvF7uYTwA+ZBcyKi9z23uJ1uICGqqjLH1T3Zerib4zbWN2sB5nmr0QEREBERARFCN8OO1NFh5mpZepk61jc2VjtHZrizgRyCCbosqe63jv6efoKf8Alp7reO/p5+gp/wCWg1WiyoN7eO/px+gp/wCWpBgO/TEI3AVUUdUzmQOrk9II8X2ZfaEGi0XL2ax+nrqdlRTuzMfyIs5rho5jhycP/sXBBVe79Nra6g8C8Dn6jrOtz+JG7Nk6rL5bTa2d3DtQWsizzu33j4vU4lSwT1Zkie8hzeqhbcBjiNWsBGoHAqwt9m0lXQ0cElJN1L3VAY45WOu0se61nNI4tCCxEWZNnt6WNS1VNG+tLmPnYxw6mAXa57QRcR3GhK02gIiICIiAiIgIiICIuRthWSQ0FZLE7JJHTyPY6wOVzWOLTYgg6gcUHXRZU91vHf08/QU/8taR2KrZJ6CjlldnkkgY97rAXc5oJNgAB7EHaREQEREBERAREQEREBEVZb0N6rcPf4NTxtmqbAuLickWYXAIBBc4ixtcWBB7kFmossVG9/HHOJFYIx+a2GGw+dhPzlXhuf2gqa6g66qkEknXOZcNa3xWhthZoA5lBN1+Er9VMdJDE542UUUcr445et6xrXECTJ1WUOtxAzu04a9yDtbb75KKkzR0tq2caXafyLD3vHl+hvfqFQ+0e09fiMoNRK6Yl1o4mg5GlxsGsYOetuZOlyV1N3+7yqxRzjG9sMLHZXyu1sSL5WsBu42t2DvWh9jNgKDDmgwx55bazyWdIb8QDazB3C3fdBUWxG5Opnyy17jSRceqFuucO/lHy43PEWHFdra3eBR4PmocIpos7NJZT4zWvGmUm95ZBrck+La2uoFkbxseNFh1TOw2eG5Y+58hDGu9mbN+qswbGbPSYjWxU4cRncXSP45WN8Z7/T2X4kjtQfbGdq8UxG0U00lSM2cRtYLZgCAQ1jRwDj86sjo+YTUwVdUZ6eWAGCwMkb2AkPboMwF1cOzuz1JRRCKmhbE0DUgDM8/nOdxcfSuqg+NXSxysdHKxsjHCzmPaHNcOwg6FU7txuPY/NLhr+qdxNPITkPxHnVvodca8QFdCIMaObXYdU69bRVDPSx1r/M5ht3g96t/Yffg12WLEmZDw8Ijb4p73sHD0tvx4BWvtDs7SVsfV1UDZm8idHMJ5tcNWn0FUFvD3QTULJKiml8Ip2C7g8gSxt4XPAPHeLHXhzQaLoqyKZjZIpGyscLtexwc0juIRY8wDaiuos3gtS+AO8prTdp4a5TcX042uiDZS89XWxRC8srIh2ve1o/eVXe+LeK7D2Np6YjwqRubMQCIWcA6x0LiQbX7CTyvnKsrJp5C+WR88jjq5zi5zieVzqg2lS1sUovFKyUdrHtcP3FZ66Rzz/lGnHIUjT7TLNf6goAcLxGltP1FTS24S9XLFa+gs+wt86/rabaWprnQyVLg+SOIRZ7WL2tc94LraZvyhF+dhzuSEx6P3nUfIP/hWmFmfo/edR8g/+FX/ALW7SU+H0z6ic+KNGtHlSPN8rG95sfQATyQdleCXG6RrsrqqFruwysB+a6yvtlvBr8Qe7rZTHD8GCNxEYHIO/rD3uvztbguNBs/WvZ1jKOd8dr52wyFtu3MG2sg2dHI1wBaQ4HgQbg+1f0sabPbS1lDIH0s74je5aD4j+5zDo72hac3a7cx4pTl2URzx2bNGDoCeD288jrHjwII14kJeq26QHmk/Ls/iVkqtukB5pPy7P4kGZlpX3DsI/OqPpW/4FmpbEG2mFf7ypP8AqYv8SCEVu4jDHNPVz1ETraEuY9t+RLcgJ9hCoXaXBZKKqmppbF8TspI4OBAc1w7i0tPtWq6zb3CI2F7sRpiAL2ZMyR3sawlx9gWX9useFdX1NU1pY2Rwyg8cjGtjbe3MtYCe880FpdGqtfeuhJuyzJAOxxzNcfaAz9kKztr9iaPEuq8Ka93VZsmR5b/SZc1+3yGqF9H7ZiSnppaqVpY6py9W0ix6pl7P/WLj7Gg81yukpO9pw7K5zb9dfKSL/wBB2IJtgW6vC6SeOohZIJIzdpMpI1BbqLa6Ert7WbKUuIxMiqQ5zGPzjK7Kc1i3j6HFZx3SVcrsXog6R7hndoXEj+jf3q1OkVK5tBTFri0+FDUEj/VydiDrUW57CIpI5WMlDo3h7byk+Mwhw0t2hWAsdbKVspraMGV5BqY7gvd/WN71sCqqGRsc+RwYxjS5znGwa1ouXE8gACg+q8lXilPEbS1EUR7HyNb9ZWdt4e9yqq3uio5HUtMDYFpLZJbfCLhq1p/NFtDrfgIBQYTV1GYw081RY+MY43ya8dS0HVBs2lq4pBeORkg7WODh84K+yxVFLU0st2ulpZm9hdG9vPuIV+boN6DqxwpKwjwi145BYdcALlpHAPABOnEA8CNQtlFAN+UhbhE5aS09ZHqDY/0jVmujxOVskbnSyFoeCfGJ0BBOl0G0nOA1JsF4W43SF2UVUJd+aJmX+a6y/tttvXYrM5resEN/ydOy5GUHRzgPLfw1PDlZRCeB7HFr2OY4cQ4EEewoNvArgbf+bMQ9Ul+7cs5bt94FRh08bXSOfSOcBJESSGtJ1kYPguFydPKtY8iNGbfEHC8QI1/zSX7tyDHq2Bu6814f6rH9gLH619sBK1uE0LnODWtpGEuJsAAwEkk8AAgkiLNm9nea+tk8HpHujpWO1cCWmdw+EeYYOQ9p1sByd3OyNbik2k0kVOw/lZsztOfVt11eR8wNzyBDVK/C4DjooXtZtFR4HQsaxl3WLYIcxvI4eU9zjqQLguPeO0LOG022FfXvLqmoc9pNxGCWxN7AGDTTtNzpqSg1o7HaMHKauAO7OuZf5rr3RvDgC0hwPAg3B9qxjFs/WuYJG0c7oyLh4hkLbduYNtZf3gG0dZRvD6WofCb3Ia7xXfGYfFd7QUGzUUE3Xbw48TjLHgRVUYvIwcHt4day+uW5AI5EjtC4HSMmc2jpS1xafCOIJH+rd2ILaX45wAuTYDiSsh7D471FfSzTzP6qOTO+7nO0aCeHM9i+23O3tZiUjjI8xwX8SBpIY0X0zfnv4anne1hog1bS4lTyuLY545XDUtZI1xA4agG41WPtr6l0ldWPcSS6okOvx3WHoAsPYrC6N/nCo9VP3sSrfaL33VfLyfbcgtXcfsHQVtNNUVcXXuExia0uc1rQ1jHF1mkXJ6znfyQrqwDAaWiiMVLF1MZcX5czneM61zdxJHAaLIOG0Va9pNPFO9t7ExNkLc1hocote1v3LRu4yCZmGkTskY/r3m0jXB1rMsfG1sgsNUb0meOHeib8BXkqN6TPHDvRN+Ag6nRt951frA+w1W8qh6NvvOr9YH2Gq3kFYdIeQjC2D86qYD+xKf8AwFB+jfEDX1LraimIH60kd/qCmvSL82Rets+7mUN6N3v2q9X/ABGINCIiICIiAorvT801/wAifrClSiu9PzTX/In6wgyOiIg7+3mKOqcRrJib5pnBvxGHIwfstara6PeyUXVPr5WB0heY4SRfI1uj3jscSS2/EBp7SqIkaQSHAgg2IPEEcVqPcc8HBqW3J0gPp615+ohBO5Y2uBa4BwIsQRcEHiCOYWUN7GzLKDEZIoxaJ7RNEPzWPJBb6A5rwO4BaxWeukjK01tK0eUKe59Dnuy/Zcg5nR+86j5B/wDCvZ0hsddLXMpQ7xKeMEt/4sozEnt8Tq7dlz2rx9H7zqPkH/wrl752kYzW37WfMYY7IPRubw/D31jpa+aCOOFocxk8jGNkkcbN0cRmDQCbduVaHG2WFf7ypP8Aqof8Sy5shsZWYkZRStYTEAXZ3hvl3ta/HySpJ7imM/mQ/TNQdjfvDhcvU1dHU08kzn9XM2GWN5eMpLZHBpOoykE88zewKLbncbdS4rTa2ZM7qHjtEtg35n5D7F0fcUxn8yH6Zq92B7n8YhqaeVzIssczHm0rSbMeHHTnwQaOVbdIDzSfl2fxKyVW3SA80n5dn8SDMykf/wDBYv8A7tqfoXf+lHFuIIMeT7E4qwXdh1SB29Q82+YaLlYfVvglZI1rS+N1w2RjXtuORY4EH/x6VthZ+6R2DwxVFJUMaGvna8SWFsxi6uzj2utJa/8AZCCwt1u8dmJtdHIwQ1Mbczmt8mRvAvbfUWJAIN7XGp5Q3pM/7N/vvwFXG62vdDitC4G2aYRHvE35Mj/5/uVj9Jn/AGb/AH34CCv90Hnih+O77t6tjpH+8Kb1ofdyKp90Hnih+O77t6tjpH+8Kb1ofdyIKM2S9/UXrMX3jVfHSFx10NDHTsdlNTJZ3fFFZzh7XOi9lwqH2S9/UXrMX3jVbHSYHjYceVpfrh/9hBU2ytBDPV08U8zYInPHWSPcGBrB4zvGOgJAIHeQtUYftLgsEbIoa+iijYLNY2phAA/aWUsAweasqI6eEAySEhocco8VpcdeWjSpt7imM/mQ/TNQWTvanwauoZSK6kfUQsL4XNniLyW6mMAOu4OFxbtseSzxh1bJBLHNGcr43h7T2OaQR9Sn3uKYz+ZD9M1PcUxn+rh+magtHfBXNnwAzM8mUQyN9EjmOH7is0LRO8TD5afZmOGWwkiZCxwBuLtc0cefBZ2Qa73d7MxUNFBGxgEjmNdM8DV8jgC655gE2HcFxt9uARVGGTSlgMtOBJG+2oAcM7b9hbfTtAPJTyn8hvxR9Sj+8jzXiHqz/slBkFaqrJ3SbOOe7VzsKzH0mnuVlVamf/oz/wAoH/bIMsqdbT7wpZqCkoIM0UMUDGTHgZXtaLjuYCOHM6nkoKuvQ7NVc1NPVxwl0ENs7+8kCwHwrXBNuA1KDp7t9jzidWITKIo2t6yQ3GcsBAIY3m43GvAcTfQHVeD4VBSwsgp4xFGwWa0fvJPEknUk6klY6wDGJqSoiqITlkjdmF+BHAtPaCCQe4rXmy2Pw11LFUwnxXjVp4scNHMPeDcd+h4FBm/fZjTqjFZ23uyC0LB2ZRd/tzl3sA7F19wmykVVUy1E7BJHThuVjhdrpX3yk8jlDSbdpaeShW3rCMTxAEW/zuU+wyuI/cQrk6NkjfBKtvwhOCfQWAD7LkFwKiukLsnFGIq6FgYXydVMGjRziC5khtwPiuBPO7fbeqrjf7I0YS8E6umjDdeJuT7dGuQUNu9xp1JiNLMHWHWhj9dDHIcj79uhJ9ICuPpI+8qX1n8N6z7CxznNDeJIAt2k6LQXSQ95UvrH4b0GewFpXd/uloqeCN9ZA2qqXNu8SDMyO+vVhh8U24EkHW9rDRUBsgwOr6JpFwaqIEdoMjQVstBzcN2eoqd5fT0kFO8tyl0ULGEtJByktAuLtB9gWQNovfdV8vJ9ty2isXbRe+6r5eT7bkF99HHzbP6477qBWsqp6OPm2f1x33UKtZAVG9Jnjh3om/AV5Kjekzxw70TfgIOn0bfedX6wPsNVlS7S0DXOa6upmuaS1zTPGC1zTYtIzaEEEEdyrbo2+86v1gfYaqX2685Yh65N969Bcu/3GqSbDomw1UMzvCmnLHKx5sI5RezSTbUfOo50bvftV6v+IxROHdbjb2tc2hJa4BwPWw6gi4PlqytyGxmI0NVUPq6YwtfBlaS+N13Z2m3iuJ4A/MguZERAREQFFd6fmmv+RP1hSpRXen5pr/kT9YQZHREQTDevs8+jxKoaWkRyuM0R5FshLiB8V2Zvs71Jtym8KGhMlLVOyQSPzsksSI5CA0h1vguAbryI10JIuXb7YqnxODq5fycjbmKUC5jceOnwmmwuOdhwIBWd8f3X4vSuINI+obfR9ODKHd9gMw9oCDRVft9hMUZkdiFO4AXtHKyR57gxpJJ9izDtztI/EK2apcC1rjljafgRt0a308z3kr3YNu2xepeGtoZYRfV87TE0Dt8cAkfFBUj2n3M4hE+FtHEatvUgyyZ4mDri5+Zoa5wOUNyf/tEHx6P3nUfIP/hXb6Rezr2zw1rG3Y9vVSEDyXsuWE/GaSP7vvC9W57YLE6LEBNVUpij6p7c3WRO1daws15PLsVz4vhcNTDJBPGJY5BZzTz5g34gg2II1BAIQZb3WbYDDazrJAXQyN6uUN1IBIIeBzLSPmJWj6bbrCXsD24lTAEXs6djHe1riHD2hUptbuRrYXF1ERVxcmlzWyt7iDZrraagi/5oUIl2JxVpIOG1Vx2U8rh7CGkFBbu8ffKyPLFhcgkeHXkmyB0YGviNzeUb2JNrW4Xvp5t1e3GNYjXNjklaYI2l8xELB4vBrM2XQucR2aBx5KFbPbosWqXNzweCRni+Y2IHO0Y8Ym3IgekLQmxWyVNhtOIYASSc0kjrZpHdp7AOAHL03JCQKtukB5pPy7P4lZKhG+HAqmtw8w0sXXSdax2XM1ujc1zdxA5jmgyotIe7vhP9TV/RxfzVU3uSY7+gH6en/mJ7kmO/oB+np/5iC137+MKA0gqyezq4h+Kqd3jbby4pUNkczqoowWxR3uQDq5zjzcbDuAAHK59g3SY7+g2/v4P5ikGBbiq+RzTVTRUzOYaesk9AAs3t1zewoOHuVwN9TikDg38nTnrpHchl8gX7S/Lp2Bx5Ka9Jn/Zv99+ArX2T2XpcPgENMzKOLnusXyO/Ocban9w5AKB79Nkq6v8AAvA4Ov6vrc/jxty5+qy+W4Xvkdw7EFSboPPFD8d33b1bHSP94U3rQ+7kUS3b7uMXpsSpZ56QxxMcS53WwusCxw4NeSdSOAUt6R/vCm9aH3ciCjNkvf1F6zF941aH36bOvqsOMkbc0lM7rbDiY7ESAegWd+os8bJe/qL1mL7xq2YQgxXgWKSUtRDUR+XFIHgcjlNy09xFwfStTYBvKwmqia/wyKndbxo55GxOaeY8YgO9IuoDt/uTzvfPhpazMbupnHK0Hn1brWaCfgmwFzYgWCq2t2BxeJ2V2HVBP9iJ0g/aZcfvQXxt3vYoaWF4pZ2VdQ5toxE4PYwng9zh4th2AknTgNRWODb08fqZ4oIpmOkleGN/IM4k8TZugAuSeQBKj2EbtMYqCA2hliF7F0w6kDv8exI9AKvXdluziwwGWRwnqnNsXgeJGDxay+pvzcbE9g1uH8b8WkYLMC7MQ6IE2Auc7bmw0F1mBax3tYLUVmGywU0fWyuewhuZrbhrwTq4gcB2qhfclx39AP01P/MQanp/Jb8UfUo/vI814h6s/wCyVIYRZrQewfUuNtvQyz4fWQxNzySQOYxtwLucLAXJAHtQY5Wpn/6M/wDKB/2ypD3JMd/QD9PT/wAxX67B6j/IXgnV/l/8ndT1eZv9L1OTJmvl8rS97IMlrXW7+ljdhFEwsaWPpWhzbDK4PZ49xzvc37blZ89yTHf0A/T0/wDMWkdi6KSCgo4ZW5JI4GMe24NnNaARcEg+xBmHeTsk7Da18Wpid48LjzjJ8m/NzfJPoB5hdzcvtv4DVdRM+1NO4BxJ0jk4Nk7gdGu7rH4KurepscMSo3NYB4RFd8B0F3fCjueAeBbjxDTyVDe5Jjv6Afp6f+Yg6+/zZx8Ff4SGnqqkA35CVgDXt9oDXd+Y9i5W6XbZuGVTjKCaeYBkuUXLC0ksktztd1x2ONrmwVzbKYDVVeGGhxqkc0ss1khkjcXNF8jw5rnFsjOFyNRbjdwVW7UblsSgcTSgVsV9MpDZAP7THEXPxSb9gQXrHtxhJaHDEqW1r6zxg/sk3B9iovfTt/FiEkdPTEup4SXF9rCWQi1wDrlaC4DhfMe5Q52xeKgkf5Nq7jsppTw7w3VSbZ3c7itQ4dbGKOPm+UjNbnaMHMT6cvpQeDdHs4+sxKDxT1cLhNK7kBGQWt/WcALdl+xWj0kfeVL6z+G9T/Y3ZOmw6Dqadp1N3yO8uR3aT2dgHD5yYvvu2arK6lp46SHrntmzOGdjbNyOF7ucBxIQZ82L84UHrcX3rFslZn2Y3XY1FWUkslEWsjqI3vPXQGzWSNc42ElzYA8FphAWLtovfdV8vJ9ty2iswYzurxuSoneyhJa6V7mnroBcOcSDrJ2FBZPRx82z+uO+6hVrKvtyeztXQ0U0VXD1L3VLnhuZjrtMcTQbtcRxa75lYKAqN6TPHDvRN+AryVMdJDDJ5GUUscT5I4ut6xzWkiPP1WUutwByO14fOEHp6NvvOr9YH2Gql9uvOWIeuTfevXV3f7wqrC3OEbWzQvdmfE7S5Atma8C7TYDtHcrc2ZpdmMWc+RtM3wh7jJJFI+Rshc4lz3AZ7OFyTdvby4IK4pt9OLsYxjeos1oaLxHg0WHwu5fX3b8Y/wCB9Ef8SuX3LME/QGfty/409yzBP0Bn7cv+NBTXu34x/wAD6I/4lP8Ac7vArsSqJ46nq8rIs4yMym5cBqbnkSuNvs2Kw6joI5aWlbDIalrC4OefFLJSR4ziOLR8y5vRt9+Vfq4+21BoNERAUV3p+aa/5E/WF1dodo6Sij6yqnbC3kDq557GtGrj6AqC3h735q5klPTReD07xZxeAZZBxseIYO4XOnHkgq9F2MA2Xrq3N4LTPnDfKLRZo4aZjYX14XuvxBstERAREQEREBERAREQEREBERAREQEREHE21xOSmoKqeKwkiiL23Fxcdo5hZg2y29rsSDBUvaGMN2sjblbmOmY6kk201OmtuJWq8ewplVTzU8jnNZKwscW2zAHmLgi/sVbR7hcNvrU1RHYHRD8NBTe7TC5KjE6JjBfLM2VxtoGROD3E9mjbekjtWvFwdltj6HD2kUsAjLvKeSXPd3Fx1t3Cw7l3kBERAREQEREBERAREQEREBERAREQEREBERAREQEREBERAQhEQVltxucoqvNJS2opjrZo/JPPeweQe9vzFUPtHsxX4dKBUROhIddkrT4jiDcOY8c9L8iNLgLYq89fQxTRujmjbLG4Wcx7Q5p9hQZ/2I311MGWKvaaqLh1ot1zR330l5cbHjqVeuAY/S1kYlpZ2zM55Tq09jmnVp7iAqh243HeVLhju/weR37mSH6nn9bkqlgnrsNqbtMtHUM0IILTbsIOjmmw43BQXz0i/NkXrbPu5lDujb78q/Vx9tq4O2G82TEcPZTVEIbMydsnWM0Y9rWyNN2nyXeO3hcHXgvBu121bhb6mXqTO+SIMY2+Vt8wN3HjYAchr3cUGqquqjiY6SV7Y2NF3Pe4Na0dpJ0Cp3bjfgxmaLDWCV3A1EgOQfEYdXel1hpwIVTbVbYV+JSA1EpeL+JCwERtJ0GVnM62ubnXiplsPuYq6nLLWk0UJ1DLDrnj4p0j/W108nmggbnV2I1OvW1tQ897nWv8zWC/cB3K39h9xzRllxJ+Y8RTxu8Udz3jj6G24cSrV2b2Zo6GPq6WBsQ+EeL3ntc86u/8crLroPhRUcULGxxRtiY0WaxjQ1oHcAi+6ICIiAiIgIiICIiAiIgIiICIiAiIgIiICIiAiIgIiICIiAiIgIiICIiAiIgIiICIiAiIgIiICIiAiIgIiICIiAiIgLi7T7K0VfHkqoGyW8l/B7L82vGo5acDbUFEQUNtvuarKXNJSXrYRrYD8swd7B5Y4at1/shcPYzdriGIEFsfg8N9ZpQQNOOVvF548NNNSERUX/sVu4oMOAdGzrp7azyAF36o4RjU8Ne0lTBEUBERAREQf//Z"/>
          <p:cNvSpPr>
            <a:spLocks noChangeAspect="1" noChangeArrowheads="1"/>
          </p:cNvSpPr>
          <p:nvPr/>
        </p:nvSpPr>
        <p:spPr bwMode="auto">
          <a:xfrm>
            <a:off x="1174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" name="AutoShape 4" descr="data:image/jpeg;base64,/9j/4AAQSkZJRgABAQAAAQABAAD/2wCEAAkGBxATEhIUEhAWEBUXFSEXFxYWFBcYGRYXFRoYFxgVHxoeHCgiGRslHRUUIjEtJykrOi4uFx8zODMtNygtLi4BCgoKDAwMFAwMDisZFBksLDcsNzcsLCwsNywrLCwsNywsLCssLDc3KyssLCssKysrNzcrKysrLCssNywsKysrK//AABEIAGgB5gMBIgACEQEDEQH/xAAcAAEAAwEBAQEBAAAAAAAAAAAABgcIBQQDAQL/xABTEAABAwIDBAQHCwgFDAMBAAABAAIDBBEFEiEGBzFBCBNRYRQiMjVxdIEXNEJyc5GTsbKzwyNSVIKSocLTM1Nig9IVJDZDRVVjhZS0wdGi4fAW/8QAFQEBAQAAAAAAAAAAAAAAAAAAAAH/xAAUEQEAAAAAAAAAAAAAAAAAAAAA/9oADAMBAAIRAxEAPwC8EREBERAREQEREBERAREQEREBERAREQEREBERAREQEREBERAREQEREBERAREQEREBERAREQEREBERAREQEREBEXnxCuhgjdJNI2GNvF73BrR7Sg9C4u021VFQR56qdsd/JZxe+3JrBqeWvAX1IVU7cb8R40WGN7vCJG/vZGfrf+yqkggrsSqLNEtZO/UkkuNu0k6NaO+wCCcbb75ayqzR0l6KE6XB/LPHe8eQOGjdf7RXD2M3lYhh5AbJ4RDfWGUkt145XcWHjw011BXu2w3YyYbh7KmomDpnzNj6tmrGNc2Rxu46ud4jeAAGvFeDdrsU3FH1MXXGB8cQex1g5ubMBZw42seR07+CC/8AYnePQYiA2N/Uz21gkIDr/wBk8JBoeGvaApisfbVbH1+GyAVERYL+JMwkxuI1GV/I6XsbHuUy2H3z1dNljrQayEaZ7jrmD4x0k/W118rkg0ei5Gze01HXR9ZSztlHwm8HsPY5h1bz9PK666AiIgIiICIqZ327bYjQ1cEdJUmFjoM7h1cbruzvF7uYTwA+ZBcyKi9z23uJ1uICGqqjLH1T3Zerib4zbWN2sB5nmr0QEREBERARFCN8OO1NFh5mpZepk61jc2VjtHZrizgRyCCbosqe63jv6efoKf8Alp7reO/p5+gp/wCWg1WiyoN7eO/px+gp/wCWpBgO/TEI3AVUUdUzmQOrk9II8X2ZfaEGi0XL2ax+nrqdlRTuzMfyIs5rho5jhycP/sXBBVe79Nra6g8C8Dn6jrOtz+JG7Nk6rL5bTa2d3DtQWsizzu33j4vU4lSwT1Zkie8hzeqhbcBjiNWsBGoHAqwt9m0lXQ0cElJN1L3VAY45WOu0se61nNI4tCCxEWZNnt6WNS1VNG+tLmPnYxw6mAXa57QRcR3GhK02gIiICIiAiIgIiICIuRthWSQ0FZLE7JJHTyPY6wOVzWOLTYgg6gcUHXRZU91vHf08/QU/8taR2KrZJ6CjlldnkkgY97rAXc5oJNgAB7EHaREQEREBERAREQEREBEVZb0N6rcPf4NTxtmqbAuLickWYXAIBBc4ixtcWBB7kFmossVG9/HHOJFYIx+a2GGw+dhPzlXhuf2gqa6g66qkEknXOZcNa3xWhthZoA5lBN1+Er9VMdJDE542UUUcr445et6xrXECTJ1WUOtxAzu04a9yDtbb75KKkzR0tq2caXafyLD3vHl+hvfqFQ+0e09fiMoNRK6Yl1o4mg5GlxsGsYOetuZOlyV1N3+7yqxRzjG9sMLHZXyu1sSL5WsBu42t2DvWh9jNgKDDmgwx55bazyWdIb8QDazB3C3fdBUWxG5Opnyy17jSRceqFuucO/lHy43PEWHFdra3eBR4PmocIpos7NJZT4zWvGmUm95ZBrck+La2uoFkbxseNFh1TOw2eG5Y+58hDGu9mbN+qswbGbPSYjWxU4cRncXSP45WN8Z7/T2X4kjtQfbGdq8UxG0U00lSM2cRtYLZgCAQ1jRwDj86sjo+YTUwVdUZ6eWAGCwMkb2AkPboMwF1cOzuz1JRRCKmhbE0DUgDM8/nOdxcfSuqg+NXSxysdHKxsjHCzmPaHNcOwg6FU7txuPY/NLhr+qdxNPITkPxHnVvodca8QFdCIMaObXYdU69bRVDPSx1r/M5ht3g96t/Yffg12WLEmZDw8Ijb4p73sHD0tvx4BWvtDs7SVsfV1UDZm8idHMJ5tcNWn0FUFvD3QTULJKiml8Ip2C7g8gSxt4XPAPHeLHXhzQaLoqyKZjZIpGyscLtexwc0juIRY8wDaiuos3gtS+AO8prTdp4a5TcX042uiDZS89XWxRC8srIh2ve1o/eVXe+LeK7D2Np6YjwqRubMQCIWcA6x0LiQbX7CTyvnKsrJp5C+WR88jjq5zi5zieVzqg2lS1sUovFKyUdrHtcP3FZ66Rzz/lGnHIUjT7TLNf6goAcLxGltP1FTS24S9XLFa+gs+wt86/rabaWprnQyVLg+SOIRZ7WL2tc94LraZvyhF+dhzuSEx6P3nUfIP/hWmFmfo/edR8g/+FX/ALW7SU+H0z6ic+KNGtHlSPN8rG95sfQATyQdleCXG6RrsrqqFruwysB+a6yvtlvBr8Qe7rZTHD8GCNxEYHIO/rD3uvztbguNBs/WvZ1jKOd8dr52wyFtu3MG2sg2dHI1wBaQ4HgQbg+1f0sabPbS1lDIH0s74je5aD4j+5zDo72hac3a7cx4pTl2URzx2bNGDoCeD288jrHjwII14kJeq26QHmk/Ls/iVkqtukB5pPy7P4kGZlpX3DsI/OqPpW/4FmpbEG2mFf7ypP8AqYv8SCEVu4jDHNPVz1ETraEuY9t+RLcgJ9hCoXaXBZKKqmppbF8TspI4OBAc1w7i0tPtWq6zb3CI2F7sRpiAL2ZMyR3sawlx9gWX9useFdX1NU1pY2Rwyg8cjGtjbe3MtYCe880FpdGqtfeuhJuyzJAOxxzNcfaAz9kKztr9iaPEuq8Ka93VZsmR5b/SZc1+3yGqF9H7ZiSnppaqVpY6py9W0ix6pl7P/WLj7Gg81yukpO9pw7K5zb9dfKSL/wBB2IJtgW6vC6SeOohZIJIzdpMpI1BbqLa6Ert7WbKUuIxMiqQ5zGPzjK7Kc1i3j6HFZx3SVcrsXog6R7hndoXEj+jf3q1OkVK5tBTFri0+FDUEj/VydiDrUW57CIpI5WMlDo3h7byk+Mwhw0t2hWAsdbKVspraMGV5BqY7gvd/WN71sCqqGRsc+RwYxjS5znGwa1ouXE8gACg+q8lXilPEbS1EUR7HyNb9ZWdt4e9yqq3uio5HUtMDYFpLZJbfCLhq1p/NFtDrfgIBQYTV1GYw081RY+MY43ya8dS0HVBs2lq4pBeORkg7WODh84K+yxVFLU0st2ulpZm9hdG9vPuIV+boN6DqxwpKwjwi145BYdcALlpHAPABOnEA8CNQtlFAN+UhbhE5aS09ZHqDY/0jVmujxOVskbnSyFoeCfGJ0BBOl0G0nOA1JsF4W43SF2UVUJd+aJmX+a6y/tttvXYrM5resEN/ydOy5GUHRzgPLfw1PDlZRCeB7HFr2OY4cQ4EEewoNvArgbf+bMQ9Ul+7cs5bt94FRh08bXSOfSOcBJESSGtJ1kYPguFydPKtY8iNGbfEHC8QI1/zSX7tyDHq2Bu6814f6rH9gLH619sBK1uE0LnODWtpGEuJsAAwEkk8AAgkiLNm9nea+tk8HpHujpWO1cCWmdw+EeYYOQ9p1sByd3OyNbik2k0kVOw/lZsztOfVt11eR8wNzyBDVK/C4DjooXtZtFR4HQsaxl3WLYIcxvI4eU9zjqQLguPeO0LOG022FfXvLqmoc9pNxGCWxN7AGDTTtNzpqSg1o7HaMHKauAO7OuZf5rr3RvDgC0hwPAg3B9qxjFs/WuYJG0c7oyLh4hkLbduYNtZf3gG0dZRvD6WofCb3Ia7xXfGYfFd7QUGzUUE3Xbw48TjLHgRVUYvIwcHt4day+uW5AI5EjtC4HSMmc2jpS1xafCOIJH+rd2ILaX45wAuTYDiSsh7D471FfSzTzP6qOTO+7nO0aCeHM9i+23O3tZiUjjI8xwX8SBpIY0X0zfnv4anne1hog1bS4lTyuLY545XDUtZI1xA4agG41WPtr6l0ldWPcSS6okOvx3WHoAsPYrC6N/nCo9VP3sSrfaL33VfLyfbcgtXcfsHQVtNNUVcXXuExia0uc1rQ1jHF1mkXJ6znfyQrqwDAaWiiMVLF1MZcX5czneM61zdxJHAaLIOG0Va9pNPFO9t7ExNkLc1hocote1v3LRu4yCZmGkTskY/r3m0jXB1rMsfG1sgsNUb0meOHeib8BXkqN6TPHDvRN+Ag6nRt951frA+w1W8qh6NvvOr9YH2Gq3kFYdIeQjC2D86qYD+xKf8AwFB+jfEDX1LraimIH60kd/qCmvSL82Rets+7mUN6N3v2q9X/ABGINCIiICIiAorvT801/wAifrClSiu9PzTX/In6wgyOiIg7+3mKOqcRrJib5pnBvxGHIwfstara6PeyUXVPr5WB0heY4SRfI1uj3jscSS2/EBp7SqIkaQSHAgg2IPEEcVqPcc8HBqW3J0gPp615+ohBO5Y2uBa4BwIsQRcEHiCOYWUN7GzLKDEZIoxaJ7RNEPzWPJBb6A5rwO4BaxWeukjK01tK0eUKe59Dnuy/Zcg5nR+86j5B/wDCvZ0hsddLXMpQ7xKeMEt/4sozEnt8Tq7dlz2rx9H7zqPkH/wrl752kYzW37WfMYY7IPRubw/D31jpa+aCOOFocxk8jGNkkcbN0cRmDQCbduVaHG2WFf7ypP8Aqof8Sy5shsZWYkZRStYTEAXZ3hvl3ta/HySpJ7imM/mQ/TNQdjfvDhcvU1dHU08kzn9XM2GWN5eMpLZHBpOoykE88zewKLbncbdS4rTa2ZM7qHjtEtg35n5D7F0fcUxn8yH6Zq92B7n8YhqaeVzIssczHm0rSbMeHHTnwQaOVbdIDzSfl2fxKyVW3SA80n5dn8SDMykf/wDBYv8A7tqfoXf+lHFuIIMeT7E4qwXdh1SB29Q82+YaLlYfVvglZI1rS+N1w2RjXtuORY4EH/x6VthZ+6R2DwxVFJUMaGvna8SWFsxi6uzj2utJa/8AZCCwt1u8dmJtdHIwQ1Mbczmt8mRvAvbfUWJAIN7XGp5Q3pM/7N/vvwFXG62vdDitC4G2aYRHvE35Mj/5/uVj9Jn/AGb/AH34CCv90Hnih+O77t6tjpH+8Kb1ofdyKp90Hnih+O77t6tjpH+8Kb1ofdyIKM2S9/UXrMX3jVfHSFx10NDHTsdlNTJZ3fFFZzh7XOi9lwqH2S9/UXrMX3jVbHSYHjYceVpfrh/9hBU2ytBDPV08U8zYInPHWSPcGBrB4zvGOgJAIHeQtUYftLgsEbIoa+iijYLNY2phAA/aWUsAweasqI6eEAySEhocco8VpcdeWjSpt7imM/mQ/TNQWTvanwauoZSK6kfUQsL4XNniLyW6mMAOu4OFxbtseSzxh1bJBLHNGcr43h7T2OaQR9Sn3uKYz+ZD9M1PcUxn+rh+magtHfBXNnwAzM8mUQyN9EjmOH7is0LRO8TD5afZmOGWwkiZCxwBuLtc0cefBZ2Qa73d7MxUNFBGxgEjmNdM8DV8jgC655gE2HcFxt9uARVGGTSlgMtOBJG+2oAcM7b9hbfTtAPJTyn8hvxR9Sj+8jzXiHqz/slBkFaqrJ3SbOOe7VzsKzH0mnuVlVamf/oz/wAoH/bIMsqdbT7wpZqCkoIM0UMUDGTHgZXtaLjuYCOHM6nkoKuvQ7NVc1NPVxwl0ENs7+8kCwHwrXBNuA1KDp7t9jzidWITKIo2t6yQ3GcsBAIY3m43GvAcTfQHVeD4VBSwsgp4xFGwWa0fvJPEknUk6klY6wDGJqSoiqITlkjdmF+BHAtPaCCQe4rXmy2Pw11LFUwnxXjVp4scNHMPeDcd+h4FBm/fZjTqjFZ23uyC0LB2ZRd/tzl3sA7F19wmykVVUy1E7BJHThuVjhdrpX3yk8jlDSbdpaeShW3rCMTxAEW/zuU+wyuI/cQrk6NkjfBKtvwhOCfQWAD7LkFwKiukLsnFGIq6FgYXydVMGjRziC5khtwPiuBPO7fbeqrjf7I0YS8E6umjDdeJuT7dGuQUNu9xp1JiNLMHWHWhj9dDHIcj79uhJ9ICuPpI+8qX1n8N6z7CxznNDeJIAt2k6LQXSQ95UvrH4b0GewFpXd/uloqeCN9ZA2qqXNu8SDMyO+vVhh8U24EkHW9rDRUBsgwOr6JpFwaqIEdoMjQVstBzcN2eoqd5fT0kFO8tyl0ULGEtJByktAuLtB9gWQNovfdV8vJ9ty2isXbRe+6r5eT7bkF99HHzbP6477qBWsqp6OPm2f1x33UKtZAVG9Jnjh3om/AV5Kjekzxw70TfgIOn0bfedX6wPsNVlS7S0DXOa6upmuaS1zTPGC1zTYtIzaEEEEdyrbo2+86v1gfYaqX2685Yh65N969Bcu/3GqSbDomw1UMzvCmnLHKx5sI5RezSTbUfOo50bvftV6v+IxROHdbjb2tc2hJa4BwPWw6gi4PlqytyGxmI0NVUPq6YwtfBlaS+N13Z2m3iuJ4A/MguZERAREQFFd6fmmv+RP1hSpRXen5pr/kT9YQZHREQTDevs8+jxKoaWkRyuM0R5FshLiB8V2Zvs71Jtym8KGhMlLVOyQSPzsksSI5CA0h1vguAbryI10JIuXb7YqnxODq5fycjbmKUC5jceOnwmmwuOdhwIBWd8f3X4vSuINI+obfR9ODKHd9gMw9oCDRVft9hMUZkdiFO4AXtHKyR57gxpJJ9izDtztI/EK2apcC1rjljafgRt0a308z3kr3YNu2xepeGtoZYRfV87TE0Dt8cAkfFBUj2n3M4hE+FtHEatvUgyyZ4mDri5+Zoa5wOUNyf/tEHx6P3nUfIP/hXb6Rezr2zw1rG3Y9vVSEDyXsuWE/GaSP7vvC9W57YLE6LEBNVUpij6p7c3WRO1daws15PLsVz4vhcNTDJBPGJY5BZzTz5g34gg2II1BAIQZb3WbYDDazrJAXQyN6uUN1IBIIeBzLSPmJWj6bbrCXsD24lTAEXs6djHe1riHD2hUptbuRrYXF1ERVxcmlzWyt7iDZrraagi/5oUIl2JxVpIOG1Vx2U8rh7CGkFBbu8ffKyPLFhcgkeHXkmyB0YGviNzeUb2JNrW4Xvp5t1e3GNYjXNjklaYI2l8xELB4vBrM2XQucR2aBx5KFbPbosWqXNzweCRni+Y2IHO0Y8Ym3IgekLQmxWyVNhtOIYASSc0kjrZpHdp7AOAHL03JCQKtukB5pPy7P4lZKhG+HAqmtw8w0sXXSdax2XM1ujc1zdxA5jmgyotIe7vhP9TV/RxfzVU3uSY7+gH6en/mJ7kmO/oB+np/5iC137+MKA0gqyezq4h+Kqd3jbby4pUNkczqoowWxR3uQDq5zjzcbDuAAHK59g3SY7+g2/v4P5ikGBbiq+RzTVTRUzOYaesk9AAs3t1zewoOHuVwN9TikDg38nTnrpHchl8gX7S/Lp2Bx5Ka9Jn/Zv99+ArX2T2XpcPgENMzKOLnusXyO/Ocban9w5AKB79Nkq6v8AAvA4Ov6vrc/jxty5+qy+W4Xvkdw7EFSboPPFD8d33b1bHSP94U3rQ+7kUS3b7uMXpsSpZ56QxxMcS53WwusCxw4NeSdSOAUt6R/vCm9aH3ciCjNkvf1F6zF941aH36bOvqsOMkbc0lM7rbDiY7ESAegWd+os8bJe/qL1mL7xq2YQgxXgWKSUtRDUR+XFIHgcjlNy09xFwfStTYBvKwmqia/wyKndbxo55GxOaeY8YgO9IuoDt/uTzvfPhpazMbupnHK0Hn1brWaCfgmwFzYgWCq2t2BxeJ2V2HVBP9iJ0g/aZcfvQXxt3vYoaWF4pZ2VdQ5toxE4PYwng9zh4th2AknTgNRWODb08fqZ4oIpmOkleGN/IM4k8TZugAuSeQBKj2EbtMYqCA2hliF7F0w6kDv8exI9AKvXdluziwwGWRwnqnNsXgeJGDxay+pvzcbE9g1uH8b8WkYLMC7MQ6IE2Auc7bmw0F1mBax3tYLUVmGywU0fWyuewhuZrbhrwTq4gcB2qhfclx39AP01P/MQanp/Jb8UfUo/vI814h6s/wCyVIYRZrQewfUuNtvQyz4fWQxNzySQOYxtwLucLAXJAHtQY5Wpn/6M/wDKB/2ypD3JMd/QD9PT/wAxX67B6j/IXgnV/l/8ndT1eZv9L1OTJmvl8rS97IMlrXW7+ljdhFEwsaWPpWhzbDK4PZ49xzvc37blZ89yTHf0A/T0/wDMWkdi6KSCgo4ZW5JI4GMe24NnNaARcEg+xBmHeTsk7Da18Wpid48LjzjJ8m/NzfJPoB5hdzcvtv4DVdRM+1NO4BxJ0jk4Nk7gdGu7rH4KurepscMSo3NYB4RFd8B0F3fCjueAeBbjxDTyVDe5Jjv6Afp6f+Yg6+/zZx8Ff4SGnqqkA35CVgDXt9oDXd+Y9i5W6XbZuGVTjKCaeYBkuUXLC0ksktztd1x2ONrmwVzbKYDVVeGGhxqkc0ss1khkjcXNF8jw5rnFsjOFyNRbjdwVW7UblsSgcTSgVsV9MpDZAP7THEXPxSb9gQXrHtxhJaHDEqW1r6zxg/sk3B9iovfTt/FiEkdPTEup4SXF9rCWQi1wDrlaC4DhfMe5Q52xeKgkf5Nq7jsppTw7w3VSbZ3c7itQ4dbGKOPm+UjNbnaMHMT6cvpQeDdHs4+sxKDxT1cLhNK7kBGQWt/WcALdl+xWj0kfeVL6z+G9T/Y3ZOmw6Dqadp1N3yO8uR3aT2dgHD5yYvvu2arK6lp46SHrntmzOGdjbNyOF7ucBxIQZ82L84UHrcX3rFslZn2Y3XY1FWUkslEWsjqI3vPXQGzWSNc42ElzYA8FphAWLtovfdV8vJ9ty2iswYzurxuSoneyhJa6V7mnroBcOcSDrJ2FBZPRx82z+uO+6hVrKvtyeztXQ0U0VXD1L3VLnhuZjrtMcTQbtcRxa75lYKAqN6TPHDvRN+AryVMdJDDJ5GUUscT5I4ut6xzWkiPP1WUutwByO14fOEHp6NvvOr9YH2Gql9uvOWIeuTfevXV3f7wqrC3OEbWzQvdmfE7S5Atma8C7TYDtHcrc2ZpdmMWc+RtM3wh7jJJFI+Rshc4lz3AZ7OFyTdvby4IK4pt9OLsYxjeos1oaLxHg0WHwu5fX3b8Y/wCB9Ef8SuX3LME/QGfty/409yzBP0Bn7cv+NBTXu34x/wAD6I/4lP8Ac7vArsSqJ46nq8rIs4yMym5cBqbnkSuNvs2Kw6joI5aWlbDIalrC4OefFLJSR4ziOLR8y5vRt9+Vfq4+21BoNERAUV3p+aa/5E/WF1dodo6Sij6yqnbC3kDq557GtGrj6AqC3h735q5klPTReD07xZxeAZZBxseIYO4XOnHkgq9F2MA2Xrq3N4LTPnDfKLRZo4aZjYX14XuvxBstERAREQEREBERAREQEREBERAREQEREHE21xOSmoKqeKwkiiL23Fxcdo5hZg2y29rsSDBUvaGMN2sjblbmOmY6kk201OmtuJWq8ewplVTzU8jnNZKwscW2zAHmLgi/sVbR7hcNvrU1RHYHRD8NBTe7TC5KjE6JjBfLM2VxtoGROD3E9mjbekjtWvFwdltj6HD2kUsAjLvKeSXPd3Fx1t3Cw7l3kBERAREQEREBERAREQEREBERAREQEREBERAREQEREBERAQhEQVltxucoqvNJS2opjrZo/JPPeweQe9vzFUPtHsxX4dKBUROhIddkrT4jiDcOY8c9L8iNLgLYq89fQxTRujmjbLG4Wcx7Q5p9hQZ/2I311MGWKvaaqLh1ot1zR330l5cbHjqVeuAY/S1kYlpZ2zM55Tq09jmnVp7iAqh243HeVLhju/weR37mSH6nn9bkqlgnrsNqbtMtHUM0IILTbsIOjmmw43BQXz0i/NkXrbPu5lDujb78q/Vx9tq4O2G82TEcPZTVEIbMydsnWM0Y9rWyNN2nyXeO3hcHXgvBu121bhb6mXqTO+SIMY2+Vt8wN3HjYAchr3cUGqquqjiY6SV7Y2NF3Pe4Na0dpJ0Cp3bjfgxmaLDWCV3A1EgOQfEYdXel1hpwIVTbVbYV+JSA1EpeL+JCwERtJ0GVnM62ubnXiplsPuYq6nLLWk0UJ1DLDrnj4p0j/W108nmggbnV2I1OvW1tQ897nWv8zWC/cB3K39h9xzRllxJ+Y8RTxu8Udz3jj6G24cSrV2b2Zo6GPq6WBsQ+EeL3ntc86u/8crLroPhRUcULGxxRtiY0WaxjQ1oHcAi+6ICIiAiIgIiICIiAiIgIiICIiAiIgIiICIiAiIgIiICIiAiIgIiICIiAiIgIiICIiAiIgIiICIiAiIgIiICIiAiIgLi7T7K0VfHkqoGyW8l/B7L82vGo5acDbUFEQUNtvuarKXNJSXrYRrYD8swd7B5Y4at1/shcPYzdriGIEFsfg8N9ZpQQNOOVvF548NNNSERUX/sVu4oMOAdGzrp7azyAF36o4RjU8Ne0lTBEUBERAREQf//Z"/>
          <p:cNvSpPr>
            <a:spLocks noChangeAspect="1" noChangeArrowheads="1"/>
          </p:cNvSpPr>
          <p:nvPr/>
        </p:nvSpPr>
        <p:spPr bwMode="auto">
          <a:xfrm>
            <a:off x="2698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AutoShape 6" descr="data:image/png;base64,iVBORw0KGgoAAAANSUhEUgAAAbIAAAB0CAMAAADXa0czAAAAtFBMVEX///8pKi4AAAAmJyuBgYLe3t4pKi8pKiwgISYnKy4aICQAAA35+fkdHiLx8vJtbnAUFhxkZWYyNjiurq/p6uoABQ8zNDl4eHkZGyGSkpRQUFKHiIgPERgJEhcREhbR0tNaWF7Dw8O3uLpGRklPT1A9Pj/S09MVFhwLDRGQkZOZmpvJyclfYGEgHyXk5OQdHyA+PUMwMjEYGholJSSwsLJvcXElJCtYWlkWFR1QUE9KTEwcHBuc0E31AAAQzElEQVR4nO2da3uivBaGlchJAbFIpYpYtSqi1Y7Tw0z3//9fG0hWSBBQWzvavnk+zFxSICE3WVlZOVCrCQkJCQkJCQkJCQkJCQkJCQkJCQkJCQkJCQkJCQkJCQkJCQkJCQkJCQkJCQkJnVfWpTMgdKLupJ6A9p00QQu9OYwunQ2hYyW/+agey39aXTorQsfIGIRaHQu57e6lsyN0UM/qQqlTPfrCOl655Cm2iZmCX+NLZ0qoXFbD1ep5IXe9uXTGhErkaJ6+R6yuKFpwZ1w6b0IFGmU2ESH2v1iLm8mlsyeUl9VrUZtoP00TWKh/n0F0+8I6Xpci9xGAmWFUayf4tPva8+sfOKxJA2Edr0erWZA5G0lXrEOQxZ20zCHx0POlMyqE1e241P75szTgQZHFbj9nHUcXzakQVhRouO+sqtsd6TivEUVWq01UGxxJzW2IYPGlNVZtWolw8N5w+lJ6CJDVjKUE1lHZBs4FcytUk99cqEAonM6TQ85iiPAxiiyxnS3GdgrreDEZSz/zLfS09myYgBWDLK6NswCpAE0Eiy+kSX1B6YS4jRrvmIAVhyxu83Zb2g/YiWDxBST3GVvXl9NjE5eNCeeQsdZRH87EUNo/ltHIPAoPkWjUCiNRVdQcuq2h+zd/1er2D8Xc6gjr+C/l2GZmE5ckqtENSWgxnN2NSnz5yPTohW50SjjEsIxUJ3cSjCJVnVf48yz6insWJFJwcPQeIgX8xGxk5Q3XO02tCnJYvSwc8uf2+GCxMXtFiV5vTsh9Ku92X09P/c5gwlfzN/I3LT28IZcp7VPTq9BLnSQhn/GmrOSo03+6ferfd3hulk0KXVV3zPjlxMWuxduBejCfDmnHQDo6M8YNwjoZmYsKpW0D6Y0dfX3Q8B/cFJncwr/MzqnpVai9xTcNvwbZvC/Z+CE0P4cMBlVM6Y45PMP957fDt3YCsI4nIcOUT0bWqhdLVXXNfc9qWp+8iD5G5hLzfVZkJIngS5BFkkaHK80cMgXhKsJ1r8ZherB+jJ2OnRd0cWSptltaehiZrg+/KbJIYp6rEJmec9PXaXb8Iyd6yH/RVSBTtzfwcN8cmRyqh5DZfKzQSqNU6OnYFJ7tiyBT6nkFS3JeH31rZB3q1SFN07wjkM1Tu2gfHfN1TkX269PITA9kalmXHzXJ003dYSoJI5PwL/eItvlofSGyLo1EDW86675+BLK01ujDo/NyMjL1s8jMxh3RstHRslDokNjy1ZgofVoLfp0zhv2FyMY+eRyvqGkqRBalTqB+dEf33yNz2cknxrMKzJp3pZeeW1+ILCK1TGsU/bUEmXJSeV4YWWz5dqRda/ZOveOH9YXI7nC/SQkKoxPltew7IasNSMytuT71jh/Wv0BW6LL/M2TyJIqcFS7pcmSblRNF0UQu6xCWIRsNCbITHQyS3vxABzTJfJx7Lih2PDKcCDx8hbrj+DSLIivpZf0bZJvGNvQXC9sP1EH8hMbvQmTzhur7tuctfN/rFPcJy5CBGw+GcdDDeknb426b/ORH9kYDNc5V7HT64W7Npbd5IZcnY/NW9MtPTouzNXMytkXIliSdXpu2qaseCsIkETsMUIPv/jrk7EH6a/wexk8vyRkybY3/foTHeG5kg9Ak/oGCvPDFMsj4KJfEqO82synlzeJBuDJkc4LMI1DevWYqcPLxL5s1m/N714SAuKpuhzMGGrngUYqPTXQaRq2j4Q3NVQGy3hCn03T7pJTHU3erqpCI2hxO2VcjLpfkbG+WJPkXz9lwGWRxpyXR8J8j605pNyOl5ikjyBGTRKOVW7SB3AJXogwZ7szHpoS48Ye70stcegpqvdA/kgvUuDFZStzqH+SCS7CPrEcmgCo78mpYHW6YOL2+xcTlSQuMpjFbmNrGIcM6JvpxVmTWbX4BDaKrDGkSxtTej2Us+ns3K0P2gG+JbsnvQwErox/sJVdfPEDZUGSryFX5k5BEkt5D1oDe1IIk01XM+r7MOs17hmxFX4xrQDZ9rJeJJmHcFp5k7jkTJcgGAQbeArNzAJkx26r7yanbd/J3QLbtBWruRAWGN/LIBiE5gxLb5qsYeer/QeYB2YMV0lOvAFkE756CbHfoDpts5iGJe3gdkT103aGnk9bDH+TuBsiYQSrDWt0Ty+vTrucBZB1cJniWRJwnmC9mE1sMF9ST2+hNz/a0DJ2L084hW8Jz+uQexoxalyQRd0gbNe2WMABk/XZmiDhkHo66HYXsbF3prg15CaaObFmjhs2EBEkSFKs/dUabzSq6AbPl5kJMgAzNMmkwm8/NggXVyBzyWw1mUZrebIdLU3dXPLKk2NR25ETtLZ1SRlwcHlkEV4TQAjd2gH3RnshdedIO4Mk98Gvpm0r+0zSN9Ri9aJQo54d9dS0bwAsTgoMtZ2FckkTXJ+1YSGctLMkh9MDfjoaFEUI6ET3CPEQlsu4O5fJUi/CNdTSrsRck7wGZDdOFUVMY+OWQ0fEtWtHnMH6iPYFFkGm9k/ChAdvWIX/xtG7f6/KF+2WGjktHDbIu0canucRJ9EjOJeZ1igKMYsi/YhXjZRr7DJXIGmmJqKrLxIMckil3zF4Qp087WND/ryMcWWeROYSY4lJLDuMn6CYza8YtscAanoTCIvP7Y3riRaMfYxKV2LKOBBQPScIiz+txDRd20/NDXFVDnB6zQqAKmYU7ieqWC7quyfykNXtBndQ65ikTjOlNGWQO9YpgvK7WhWonscERWvXwnBQGWcj28i+KrEe8jZBtk+KXjUXmEOdhwY0cENg63/ZWjkrrwz7cogrZM2koJS7+tMLvkeJazAVcwdBmGburFFn3GXxFptzhoXKvHNQ9fN8MGb89x0WR3WDzxr6sWZZIEuT9RvfcOV28ZFQZctnO2rJXZoIVhWbeEmZVyEixIb7XZ5HCHE6YC+o+W0dmJKFhusQEkGnUVzSZcieJ6Hz26UgYzgkgU9E7d9bRyCKqdEXZOZBZJkZm8gM/I5dBZpBglpeb2k+y7S3Zg9RjfP/794HofRvSfoxJ3JUqZKROmEs+PQKk2WAuQHW25vcBWWoyqGNuwjRQxJyr4gfXbX7Q0XqFJ0+MB0WWY3M0Mi0wiRAtz+NUikwOcc5tfuDHYGvZho40S5zqbDGDaKPBGbXNHR2XDrG9qEDWdXERK7n0wFi/MRckoaRMa6iIPDIq5sW0JD17QlZTcFaTjAEypPInHY3slu/nnwPZKsTFE+a6FlMmkr/y61XibWppJB8iDeT0CmTzcD80xqVnMBdwxrN9AFndpY8JiexNEILGLO2P01G+3Czmo5EpfHzlHMjGQRbrZLVuZklMqpGpGnthGbJsukQrbWgqkK2Glcj0ZP7EB5GhX+ArrcD65qcCQIfGT+gCsnybcElkz8Rvyk+C7lQgU7j/4odjLyxFVntC7OOfgEzJ/acxyBAX5DyIrL4DQoDMy0fcGkXIhrkJAycjg9b0HMgCtRBZYS1DZqG425YjW8KwYGpkjkFWnJ63yJDpxyIDZ12FaAC0CM2jalnOrTwVmekSSWbR+YWqMIwEWa4tmzFtGZg09DZoFIq9sBwZ7QiltqwC2YiUJuqXpHcyMmRH5H1REcKmcR4yKbIqbMs+h8y721AVnV+oUmSQ8/xs5AXjT0F5esfMZzuMDB1CtiGL+Jt5m8XoFGSKEo5rSxjFJY0XRHSO8xg/h2zxkW0hSpF1yQ6cJj/AvOL6ZUHJC1mkcmTwoh9EViPIUMVkrJOQpTYOgvHgNeol/TISE8eOynmQHT+rm1FF9IPkkJ+jTPsj6TtIQuSofkRK5cjuIRixzu5ZjIykp9vlyZyCbJGW65hGJbHXSBys0ujHmi2HzyFD/ZdiVZiRCmQNMtocsj6RQceHbpgM0nkbUGyTVM8cnFJkIxo1SjNahSwiscJcAwvpybXTkJEhzjaMq2OLclKM8ZPuRzLMViBvfx5GpnJkK1LGXIf4Dgw/RiZL7JtHdRv6ifjgbWlXmgYaw/Qxq5BtqP/B3WLq4vQ2tQ8h6z5S05jkABoz0k8kGoUwlMpF8j+JrET5TSQ4VQxxku6Susscv1F+vAxidyFrlHs42xofGKATCRhkhjUfLF7hlnhlT+V4GQSeuPB5Y8Gc8gFkzJDS7yQL2XhZ1ppZv4rHy64LGX0QGyZQrhb5UWnwRup0P4TaZo1LUAnn3O1oWHiaaaaFJu1573CwtxIZ+LF1f5BPry6NmAtOQlZ7hxkk6espQyLaDE6Yl41KXxcyGpWoe8rdSpYn7NQ+MJdr6Ira6mA8l+fPHdid38tF39iJBPtjL/HhHYZQPffjxSOEvVecXhvSI2d8CJkswRzTtEPdoOa/1Znghyqb+3FlyEZ01W8ym2nIz7AiyOga+7qezniyYdowes0tmKoc4kxKB6aeViIz6NTKOE+xbJj8hIhP/iFkdIKOilQjN8MqefJshhUsj/00ske/WPzmfqciq0VgIZiSzSGryX8KXxc1P8GqGpmSTeU9MCluQ7dN45Kj8aaPIaOzQ3A16qpaQSLJXirgUX0GmVm1cxiz62mJsEdbNsG7kQ/Ve/f8SEms+bYgyIpae1muQoaCG0r40GxhWd0W3IDO8PoYstqEvp0phO5N0Wxhb5afLfwhZLFDV75k8xAy4+7AJhJ3La4OuQMZwoqZ69/t5798oXhof51sOTLNtpkN/A/uSGC9hfmKbZq0o1aGTKlGli1L13+nJdPeSwS5bXZOvvJxZOrud2nY4wCy8S04W2Vn1FYq7MQZO+GSU9tIj+mSDu8Xc9Kk7jZ1NbX38b/ILtwknCxhyWs4lN4c9qV7t7mVL0U7EkyUFqzHSYZcPPYbbXSpDNd16/whN02RdXy8uoadQrVxTVj7gj2M1ZRNBDVbU7b/3vDJDXNoliE5XryKM9sLczovOuEAss2aVqGqJYHOg+Tb3sJ21UFcMEaPBM35kMr4RZXCYLGwgzDsR4XVvlcUeh9Ek3x9vCN/whhKNpFY9dQ4V4vFwg8lPr0upMOFqiO4qcz9Yvv6zzRTL8T8jRozKbTtNJHZgC9iOLuXK/lJr/g4ljELoI3M7bBDVYHMGNBtAeteq+gMqu7YSZZLVp4TvwHjZ8dxJqPzbr+2Kd33YzOeJOnNv3Rf6+4qTWR1rkSMaAGNpN5sFrkh5cgmyh/owsJWqVepeSmyb6puO9v8vuhbgGXI5KwFR37/UP25pGD0Xjvn5n6X1eopg9bas47FyBibqHjbq/1wz3iyeu7AOpq9yTPfWU5owgqSx1ZueLgQmbMzqU285g/ALGMHI2tuf9TG1VYvi/3Z/LcAC5DN6XbsKgrfrvkzS0s6kTiWe83W+wOav2fWMWS/BbiHzOplPcTgyj9mxiI7fWeYq5ezBd9RyfaF3kcWZd8P1Pxr/2Qgg0zJ91h/gqyGRJd92ypUHx7ZiHVV1le/13qGTJN+VEtGJfczxz0k3zhgkXXbUubY336Dt3Zpp0NqTVt6+LFfp3lW4FPSCukeM8ju/pDIaNztDr7FS+vMbvSb2Xvb+aqt0a9B3Pd6FAeQvaVf56Etefhy9TaRyLCuvLk9h+R75kuBfTkdZUBrqxPScUFffOXl2jRmvgVIxrZuAhhjVc3wI/NThb5YUVg0ooo9rysOAP+n1d3f5Qw3Yg8/LITwk5R8rTi34FHxXoVNvGrlraOwidcv64XZQBK5/Z/cufkxGkHMXrf16w4AC1E5KAnTsXFioWtXMpTmr695UExoT/L0YwHg/wMf3JjvgHHG6AAAAABJRU5ErkJggg=="/>
          <p:cNvSpPr>
            <a:spLocks noChangeAspect="1" noChangeArrowheads="1"/>
          </p:cNvSpPr>
          <p:nvPr/>
        </p:nvSpPr>
        <p:spPr bwMode="auto">
          <a:xfrm>
            <a:off x="4222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5" name="AutoShape 8" descr="data:image/jpeg;base64,/9j/4AAQSkZJRgABAQAAAQABAAD/2wCEAAkGBhQSERUUExQVFRUUFxcXGRgYFhYdFxgdHx4fGxwbGhgaHiYeFxwjHBwcHy8gIycpLCwsGB4xNTAqNSYrLCkBCQoKDgwOGg8PGi0kHyQsLCwsLCwsLCwsLCksLCwsLCksLCwsLCksLCwsLCwsLCwsLCksLCwsKSwsLCwsLCwsLP/AABEIALcBEwMBIgACEQEDEQH/xAAbAAABBQEBAAAAAAAAAAAAAAAGAAIDBAUBB//EAEsQAAIBAgQEAwQGBgYHCAMAAAECEQMhAAQSMQUiQVEGE2EycYGhFCNCkbHBBzNSktHhJGJygsLwFTRTorLS8RYXQ1Rjc5Pig4Sz/8QAGgEAAgMBAQAAAAAAAAAAAAAAAgMAAQQFBv/EAC8RAAICAQMCBAUEAgMAAAAAAAABAhEDEiExBEEiMlFhBRNxgfBCUpGhYrEUI9H/2gAMAwEAAhEDEQA/ABuMKMOjHYx6w4oyMdjDowoxCDYwow+MKMQsZGFGHxhRiEGRhRh8YUYhBkYUYfGFGKLGRhRh8Y4BzKvVjAsTeJiBfYH7sBOahFyZcVqdIscMH1k9krN8Vpuw+YGKkY1aGTaiW1q8vTqKvIwA1DTJYiAIJG83GKZyhG5Uf3gf+GcZodXilcrr67DXhmtqK0YUYs/RR+0PgG/MDHamUA+1P93+Jxf/ADMH7kT5GT0KkYUYn8kftr8dX8Ix36IZgaWPZWUk/wB2Z+WDj1OKXEl/ILxTXKYsovJW/wDaH/8AWlitGLGVLDM06BW+YDJBJU2h9945Z23C/G5x/hf0Z0plAC4ZgRULWEAiCBFyO/wwt9So5fl1yH8puGoyowow+McjGsQMjHIxJGORiFjIxyMPjCjEIMjHIw+MKMQgyMTZOiGYgyeUsANzEW+6fuxHGKBzDNmqdKm/kONStV8xlAmCNZBGkCI3uWHbGXqsvysdrkbihrlRp5zIo6ldGYhhPLpmLbEqRjU8L8NotlqtLy3HlutSagXUQ3KQIXYMFMdCZxcTwlXO/E6B6frNvvrYtZfwjX82mWz9B6YI1qKwUlewOsx/LHCy9U8jtr+zcsSiqsz24dFhUrKO31TR8Wplj8SccwTZrwgSxKZkKpiAcwp6DqTJnf44WFrN/iF8j/JANGOxh0Y7GPXHGGRhRh8YUYhY2MKMOjHYxCDIwow+MKMUQZGFGHxiGpmQHCmZImwJgbfngMmSOOOqT2DjFydIfGH0qJYwoJPp/m2NHJcHLXeVET6x+X+dsWmrKpanRQvUpmnqpzB0sRzkm1lk+sROOb1HxPHj2h4n/RqxdJKW8tkU8vwQkSx+A/jsMNrZilQ5gw1BPNUJBdgZE0yTcxPsnb3428p4brVCpq1CoR3ZdIjlaRpf9qAYsBtucaFPw5l8vR5FjSsD3dpN2HvJxw8vXZcvml9lsjow6eEOECnl1qjfV5WrVAqAF6hI1oVnUuvSQQ1oINgcVzwzPlYCU0OhlMCCGJswkDSQOnMMel6tIQR1A+WBLi3Eod4HV7atyux369sZk9xpg1OHZ5XBNVV+sD6bkRp0kadTcpN9BtN5m2K68EzxpwtcGEKfrIYEtMy0EEC2rfpBwX5nhFGutCm0sauhncOViTGmQYmAd57DAfkcq2XzBp6wyadQ1beg+XT0PTDVGVXsBqV0cbLcRFS6Ag1ASDp0gRpg850KbNG/X0xBnVzVFT9JyisFpuxYAAAzylisKABYgT0OCihxAsCBDA6ebcz2kC9owVMZZbWJINvQ4DXXYOjyujxmnMU61bLspQUzYiX66SIAU2JvYg9bW6/Eq1Uaq5FcLI8ylGoRYyhMb3MFRgu4r+j7KVhyqaTc10NiTsWBBkA3gEYCuJeB81kyKtM+atO4KjYtyt9VJOx3HvtGG4sri04PcCeNNU0PpQ4JpsHC7xIZf7SGGUesR645GKXC2fN1komm4zCodDpaszqCTM6QJWTBIup5rgYsZ5qlImnVIL3UVFXZosKtMCVPqBPod8dvD8Rvw5V9zn5OlreBJGFGOZcqEAaqpb+xUHwmLjDyV6OpPYCpP3lQPnjVh6zHlXo/QRkwygMjHIw+MKMbBAyMcjD4xyMWQr5uqFRiTACsfuBMe8xA9SMD2VYu+pyS1VizEzPoZ76o/dxd49ULMtIGJ393+fwxWyVPUdQ2so9ALD8zjkdVLXk0+htxR0wv1PSOJZem3nPqVfOpLXgq1jAqMYCn/wBSwxHR4bTrKHFWiRmKDQp1h2ahGohSkmDTnvDffcoZ2k9GhVeYOqixCgxHMwMkRaqdpsMUeGZVMulEvUqFsnmWNqK3SooFSnBrCJ8s814nbGGHv+fjHOtjZ4LxvK06FNHp03KLpDRuosg5gDZNIuOmFjMp5unQHlamPlkqD5Y2kx9vtGFjFJ502ktvqNuH7jHjHYw6MdjHtDiDIwoxJGFGIQZGFGHxhRiEGRhRh8YUYhClmOMLRdVqkhahAVhSpMFOx1loMDeZPXtibL8doAj61pmoNkF06EBvtbjpG8YfVyC1SgbpURhabgiLeu3xwaDLEAnQnKGJhaU92tjzHxKLx5eXT3Ox0jUoccAh/wBuE1azpqpopsab0pQhyVgiZJU7rPSwN8TUPG5WpC0x+sdZCOQDBIIGnbp3WRONat4xoUoFRmQtsBSFwI9PXDMr40o1W0UfpNRr2Skh6E/CwJ+B7Y5j37Gyvcy/+8vMFJFFp8sOAKbm8wVnT9x646/i7N1pXya+gutMxRaSCJ1CVsQbET6ziWv+kikhgpmQRYghFIPYgsCD6RjT4X4s87yyqVlFQqAxZYuYvDHE4/SRK+5krx/OvpAoVwSKkE04UMtlJYgQp77joDviXK5WpUIbMlQ4OweLbfsnr8L4KszSc21MD/7jCw32J6emB/jfG2olT5dVw5IBSCJ3C3i8THuOKTt7ItqhpyzqRpqGQQynfTttyD547V4cGVgSzT0AM/8ADilw/wATvmKy0UpVQ7SedlAsJvv+HUYiPi+oCwGVrals3PdehBgHrbBVLgDYz6X06lWSmtBvLcixafSTUAC0ztYjp1xp/RuLlR9XzaH/APFWQ08n2t46TBm5GL+XzbV8olaGTmU6GZjYPpMi0yNp2tjer8PsoGmW2tN4kSLWt3xUn7BJAe+Q4qQ3KtxTj65YBnn33BFvTpOHDhHEtUxS0+YTBrj2IjSSBMTcHfuBiXO8ZzKqGSlTqCQDpRrTt9qYsb/fillvEeaeulM0aSa2ALFGKqD9okGI9fXFpSfYp0tmJPDfEbH+jhgry2tNRY+yfZjUNo2PU46/AOIKpg5QHSgnUsyPab2L6tj8gMS5zxFnUqOgy1KUJk6OWAY1BtUQbdeuO5PjubqoWdaVIgkAeW17SD7d8Tx80WtLdIYKOfBEvlQoq6omwSI02Ex17z9rGTQ1MxZ3aoQIlhTETeB5ZI+c9+2PRaWXVqSufZZUbcfaj8JnAb/o4w7K3maXcPB5lhiBqG4ECx2j3Y2/DknnTdbGbqn/ANexUjHIxJGORj1RxhkYa1hOJIxlcUzHmJUp0iCws1xt9oe/CsuWOKOqQyEHN0iv4X4auczLhywDK2mNMwCJ3BsQfxwaUf0fU1XSHqwY3NObf3cBvhGp5ecotMKr+X79QKH73YfcMeyJjy2fJkhLnnc62OMZLgEaOXy1CnUyjNmWKOtVitF2KygUcyUysEFZ9QMS1c/lG1ycz9bf/Vsx0Mlh9T6Gfjh/GsnUOfprTqmkcxRdZAnUyAtpN9jCj7sYyUswFpt9IIAqFSYHILXF7iGYx6HBxuSTt/n2AlSdUXq1bJOZL5mYVf8AV6/2QF/2W9sLAtxXjGYoV6tEs5NOo6TCiYYiYm07/HHcHU13f59irXojc04UYfGFGPVnGGxhacPjDa1LUpF7iLEg3tYi49+Bk6TZaVsjq5erqGlRpgySwBmRAAPfEyZdyJ0OPQqbYVXg4UElmMAm7vaBPU4r18qVWkPMlnDX817jnCmzd1XYdcech8RyKbnzfbsjqvpYuKj/AGSaX1EeW8ADmix92JjlG7fMY1cvwNSq6mMG86ql5mLT3KDGDmXU1Do/VyLNqLRKGDHXTqGCXxPKm+P/AAj6OFIv8NKCqgcVNZqAJCrosC+pmJmIUiAN46YLOKZkimYaZUg272/j92ALgWr6VTkg6KbEwpAk6FBg+quf72CbifEWZSCB9kQPicc3q80s805GvBjWNUihmMsHoH2JNVI1KT7IeQsA3lgfvxc4LlkWo2g0wxIBKMo9jUgDWmyv0FpIxBUywajRLK8anblZYOoKBM7QVMf28d4aRlnqVKck1Dru1MGnqCTFjP6sb2ti00o0VJNysh44qEV6i1KQl+ZgbzzEhmIvMi150nHcgyCrRC+zqtAPRWNgQO3utbEec4GhRk0uQ1UMWNRZ1FSmwWCOY/E4n4FQAr01aDo1dYvpKz/vHAzaoLGqbNusTqBk+yfhJA/LGPxQD6OoZymuqomJmxXTuCLH3YIswic1xZRF/X+WMHiijykmmH0s7idViIP2d/Zn/rhWPZ7hT3RFwlqZziKtQsyeZK6GAs0WIJnT7MmLXGKnE69FxmG81uR4blMSKj+zfmudI9FHTF/LZUUa3nUaYWq3mGT5rLJe4jYajf3HEVfhiaKsURFQhn5a5OoszRvK8xPun0xo1K7E6XRHk6gbKcswFVZMAkggE7k73vfBDmV9gR1/wnGD9EFLLuosoIte0lTHW+NWtWugBPtDv2OM092PjwYNR1FCrrnT9VsQDOqBAIOq5HwnEVWtRD0UGvUalJphSu4ABFjcWnve+NDIKriojQVKq0MpgkMpFjF+tsdeih5nSkWVkCkKuqzGCFLbCARbrh8JJKmLyK5WN4nXotmKtJvM1WJMrpk6DAEE/ZHzxi8GzKOhCK4ElpbRMMzsBCiAd/vHrjfp1lLeY5pCoxVdZWkHK6Y2JvAgbdcU/IpIxFI0yQYZV0A22MCIG4xbknGiQVSs2OF1z9BpiBy0gOv2RH5YH89QWhXeqHdGnVKskc2ptpuDpaxH2TjZ4ZUByoBVrmsv2ejsO+KfFWFRICmWCkctvW4PZmH97CIumw2tjL4hxCk0v5ZGkw2nSBPN01f1W2HT1GI2ZVXU1JwLXLL1mLav6p+XcTZpZRtLhhuQRyE9QT17av3vTEjZZhR0azY6vYMAyh/a6hW/e9MbY9TkW2t19RDxQ/ajNfMourUh5bk6gALEm8x9k/LuMV+BU9SufIohi7I5JEkgnfSCD7wTi/mMk5EGYIA2HTTO52Ok/vnD+F0tFWqCCJ8upBjqugmx6lCfjis2ZzVam/qSGNReyoF/EdYZeouimtNl0uAh5TBkHYRdYx7GrggFTuARtjx/9I9Ia6Dgbq6m3Ygj8Tj07wfm/MyWXYmT5aqfevKfmMZ8zclFsZBU2Wq1BWqoXYgAnmEalnqD0vjO4hwOglTy1qalIUzKlS0XiBeJgdd8a/E8oKlJkIkOpUjvIj88eb5EUadbJVaaaBTqVMuwN4k6wJ6c1f5YHHByTafBcmk1YW1vD1F2LPDM1yzBST7yRfHMbxHphYXrl6hUgJjCjD4x2Me9PNDNOOHce/8AC/5YmWiTsCfcDifL5M6uZWgD9k9f+mMnWZFDDL6V/I/BHVkRTz+eCLN+mxv88Q0cxWqQ9PLZmosQCpXTa0b45xfLMxAVHNzsrQOg/HGqudq5elTpUjU5UDNoBglmba1yBE9rTjyijZ3G0lZBk8xWYPT+iV/NUD6tqo1sD+zzQIF7nFfPVMxSXW+QrIgIktWSBJAGzE7ntgh8DNrrVKmZcqW1XdtLRZQAZBFhNu+JPGWby9WmKdCqXK1Br+sqsvL03Kk6o+7E070DqBvgFLzq9appEDSoG4G8/lgip+G6bUWrVai0aYqlRNPVeABsfht0wNcLRqFKtMipU1MIDxOgKLhbXE40/DvF6H+jEymY+ku4qNUdqJMk+YWX6xiCbFQcDp3th3XBYzPh7MU62WSnWpPlswyrTfTU1Lu1lBiwuDq6HY42avhmnRSq1XMVuSNTnLV9KgbkNPMOsq0DHE8YUlakDQcU6Fqa6dTjl06iWgaum+03M47X8a5cyWpZpg26luQjf2dcR6YLYHcGvD3DGzmarUPpJ8gU6jhk84VLMqr7bGJDFovdRgsyXhKik1FevNJD+sTSDMdwCWtH971xi8N8VUcvVqP5baWpBOUhSIJLGbEbi4vbEWf8T02y1ahSpV4zKFHatnKtUhSCDo81n0mCdo6TMDEeloi1IKm4KheipJ+uUki0gATb78Vv+yFNxUcNmLVHQLSakCQDGrnET6z7sDeT8UPTrGv5fmMlPyqHmOIoj7ZAVbhoW0n2dxMYueHfFJo0PKagasu9QsaijUzsXJ26sSbQL7DArSi3qJanCMtTzKZcjNLWrCefyNJRm0ltVOeadgZ92Gca/R/or02oVHai1SmlamEpFkDEaiWCjlKsPskiZ2Nq+e8RU3qU6i5Ty6tOojBxUUsQrBihP7Jv7jGLD+NavnebTpsJPOhgqy6QouGBUgiZjqR1wVxKpmtlPC1HTm8vSQkUyNAm+phrvsN8Xs/wylTahSYDzKrkaiQANKlmCr9s6QfxwK5HxJX83OVKaBWzGi4B+rIUrIIPNv12K4ZW4xWFEI6SadXzKL6W10iQRyzIPtNc9DcGMC9Ja1GwfD2Tr1nyqLWSpTBIqhhJ0kKTE7SY2HwthcC8K0jQY1FarUSqy81eqosQPaUxb3Xxm5jxpmQJCUlqMNLVloPqI7TP8vQYx2zVRspUyrKalOq4cl2rFhGgwDM6ZQEg9z3xE4kakwr8SeGsuPJfmpu9VQUp16uh1kaiRa220b9cX8zwDL06lqND2QJq5usGjeNLBoE+uAhs9XOXTLkQlNi9NlaqjrckKCoAKAWCkEQqzMDFfjfFjVrtmalGia2gU7GpbeLEQIJmfQYu12JUu5v8KzCP5pp0xTXzDyAyBIBNyAbkk/HGPxajOgBmXUirIYiDsSMN4bxR6eoKiyzaiDU6wF/YEbDDeI57rURVjVs/UmYnpGFdxqBzN+Hqio7DM5iVBgea8Gx9fTHeE8ObMZKk5q1QwZwSHMtJkaibmBYe/BDU4kWVtQZdYOnSqNY9Z0gN88VOEKuWoNTXz2AfUSFAIsBsLAW+eH2mhFSQL8UyjZbMUYq1WDSeZ2OxXpMbNjb4Vmm8+JJ1UzuezAx/vHDeNMmY0a2rjR0kEEkRNxb5YdTVEZKgSr1AuL9I9gnsfhiSaaLimV/0h0tWWRuqVB8AQV/GMEf6Kc1qyOnrSqMPvh/8WMvjVMV8uVelUVXIGrWAQQwI3T0xb8Cr9HZqVJHZahBYvUXkgbwKYOxG/pgJU4F72HTyR0wKZzwpqWqoYDVUWqp0nlYTfe+4/dwXlSB0uO/8sYnFOMijWSkyMWqqSpUStgSQT0NvmMBBzW0Qmk+TSSqYG2O4wsj4so1EDBgszZ7MIJFx02wsBTWxWpGZpwtOJNOFpx7480ZXGgUQ1EptUK3ZVfSSO/snVHbtivk3zWkMvDSwYAhjmEMg3BFsb2nBBk1K01C6IAgCI2x5v4tCOOSlHlnY6GTkmn2A0fTDE8PUR3qg4a9DPk/6nRHaajfkcHQqMeifdhwDd1+7+eOLqfodGkAIy3EQLZbLD31av/PgXrnOZKW8sZdWJgaQyTEnSHLkWG07DHtSo37a/d/PFLjmZNOi7a0gC+oWAJAa82sTfBRm1tRTVgaW4g5JTKwGqUyv6qAuka1J03QmSH3uLYdTy3ESVJy1tdRiPqhKX0qYFmEiI3i++DxUtZ2gARBX4dMUqnHcukl8yqgWJNVAB/DAqXsW0CFLJ8UhScuSRRZTzpJY+y0RAdYPL7N98PrcO4qVcCkASlNARUFnG9RfQzzA/s2nBQvi7Jf+cpf/ADLiQeJsp/5lf/kxdv0K2AzN8J4oxYFFUF0b9Y0KAOaO9NtO0TfEtDgnFJW1MAVTUhqrkaYjy2A3QzIAuIv6ElfxFlGaBmAZEWdj1Hp2k/HGnlKlOpJR2aDB33gHr6EYptpcBKmBp4BxQCnemwp+a8NUYzrnkYn2iv2W2Fu146HhHimmPMpyKJpfrXk6o5pi1RR9vrfvgyz2cVCqt5nMYEJUPQndQb22xUPHMsti1aev1eZJ+S4pTb7EaBzMeC+JMrg1aUMqUpDNMLfzF/ZY7HviCt4O4hrJNWkvmVUNp5dOxA7NElfffBWfEuV/9c//AK+cP+DFfM+JspEaa0yI/o2bmxkxKdsFcvT+itjAy3grPhgRWpKfNNc7kAkEBALSntWsBPXDV/R7nRoP0inNPzHAgxqfdT3H9Y7TYYKv9N0IDinV0MFCnyqoH2t5HLsd4xqpRWTKCeg1fzwOuX4i6QAUv0cZtQgGZp/VoyrKn7Z5gZmR2Nz6DD/+7PMgR9JSBS8gch9gxqB7e+59Rgl4h4jy9MSyuI7q38fQ4y38e5Mb6/8A4zi7mVsZ1b9HFdtQOaUgolH2d6a7A33/AIm+Iq/6NKrmoWzS30BuXdEEr1sRH443q3jXKoFLU6g1qHWaYEqdiJ6Yzsx4/wAo5CrTqFjYclODNiJ1bQd9/Q4tayOiP/u0qFiXzgl3FRoTcp7BBmxEYsUv0bqUZatc1WeoarQSq6yCCwAIMkH9qPTGvwviCVrKhDaQxkJ7uhPXviavmFpczoY2kCSD8L4Fykti0kwcP6LaP+3zEdtaQPQTfEZ/Rll/9pXP/wCRR+AxfzXjLJ02IqFgd/Yf34bQ8Z5GoSqCozAFiBSc2G59wwXjK2KR/RnlurVfjUP8cOX9GOTHRyf/AHG/jhlbx1kezn3J/PE2X8X5aoutaFRh300htvZnBxPH6k8JFU/RzkgZ0vNv/Ff+OBb9Gtfy+JaY0h1q0wvb7YHwCm/8cenPklekHRFAdAwlVmCJG3W+ATiHA/oeeyeZDE+fWBcGOXUQvL6Qx+7BRbaaYMvVHrMco9LYFPHJ0fR6/wDsqoJ90hj8lI+OCoCxEn5Yo8Z4alamUcal7f59+LxT0ytgSVqjxvjXDnTMVUXZXYD4HCx6tV8M0Kh1Mssdz3wsbf8AkYXu0xOiZj6cLTiTTjunHrDgkYpzbvb77YJ0AVbgQokiOwxhZKnNRR6z918aPGM0Vov/AGY9b8v54838XneRR9F/s7HQRqDfuDXCuADM1GUaVOlmkoGAPSVkSJItIw/NeA6lMKzVaDDzKakDLQWDMq2PmGNze+KuczL0cjmKtJmWoWo0kK2N31NEf1EOI+F180c7l6b1qjqq+Y4ZmKkhWYWO51FPuGOfGHhs2zfio3OK/o2Wo4am1GnTMcjZZXIk3hiwtF7g4Cc5wJU8ykRSYmslEMlJU+0qzpEwZY3nBH4o4hmUzOZKVnFKmvKis9jpCdDE6yW+GMjgpLfRfMJZqlfzCSZJK6qk33uoxWnTFMkXbPUFGwGBDhuWFbNHUzKp1yysQy2YiD0ucE3nwCT0BPyJwO8PIVazETCEfvEJ+eM2JW9xs3UWTcZ8JotCqy5zNakRmB80HYDcKgkAkWBBub9tPOeG0rorPUr0mRQkJWKgxEEqNQJ3uO8Hawzm6yKiU/LBFQIGkiTLEEAg9CnbBBx9wMzTRkVpA7TZiVi/SCffjW8atIyqboFOJcFFHMkrVquAFBDOzrLaiLnqNEbWtc43OH0JoLzEF6xPXYKJkyLdPeRjDy9UCtWRURQT0uTDErze5msI39+Cbh6/VZeACTUrGSRYzb1vHyGF5VTodjfhNlaWhEEzz/gjn8sCPHOHasyWmuoK62CO+iy6jG24iywJ7yTgxqkeWnXc/wC4bfPA9xn/AFqowVWNKjaaii/lNuNURB6xvgMS3JkexR8OcManUzNJzVqBqdMNqYwoJa6AyWJi+2wicZGe8MvTpMzNXZlkhooiwTUYBSDJtfSbYIvCNZnbNPpp6lCgkGQ0aoBIYqIHX1vtgb4o7vkfMZKJbUw9oQfqWvpDQzWiD092NCW7Et7IJ8vlyuQVD9hFX1MNUWbd9M/HFhswv0xxJlWUX26THfcfPFDL51nyIZj7Sg2AAA1VIsPSCetzOLi1Sc1VJWIZIJ+0siD+9IvBsfQ4yy5ZojwjKXJh8xmVMQaVf9n+t1YgWnrjOHhinVoQAF0mqTFSifsrMmwBhbdPxxsUSfpGZiJNLMbkAbMbzM7bemMp8w1LKBlFBdTvJ5yDyHYFDFokCLY0YuBebzFrNcNSvk8rqtppvpmpS1QEVoJYKCbdLCL7yMjjXAaZzMjlJ1uIq0iSPbum4kTBED343c7m2GQy7L5SSxWCrQswAFAVoBF/gN8ZHiHiDUqtOopRTUpU21KjapClmuygadIEAesjbDIrb+Rb5NjwW39IIP2qbHbsy/xwQeJqP9Hcjpp/4h+RwMcDreXmEmLrUXp6H8sb3GcyrUagiSVtAPw/DfGCT8SNiA+rkQ7Uan1fKdJ1PTU2fWPbIJs3TtiDgmWWjxKlBpw3mLyVKbGBJuEJI269sT5/LE00MqIZ92A3CRub7HFasnl8SosSt6xEAzAY/LfG6O8PszLPaZ3McHUCsgagIaR9dR2BKX5re2N+0YzPCycjrvBGxBHaxFiLY3+J5MefmR5iAsHMfWW5lqGYU/ZB2xg+EyFaosztG/2Se/vwU1cLKxupno/AMyxytMT7K6f3SV/LGJ+kOkTw+m49qhVBB/eX8Y+WNjwkwNF1j2KjjbvD/wCLDfE2XD8PzS/sc/3EP+Rxki/GPfBv5bM61VhEOobbuJ/PHc0rRYjbtjK8G5jXkcueyBf3eX8sbdT2RgATzpv0i1FMGgoI6eb/APTHcZ3GOGgV6gge2fu6fLHcdFdNjauzO8skFGnHdOEHvHbDxj1VnBok4fSJqcomB+JwvEoK0gDbUw+IAP5xjuSrlHYgbwB8LkfP5YpeIOJ+ZoBGwa3qT/8AX548l10tfUSfv/o9B0kdOKJRz/B3rZOgqKWnMeabgQFXQCZIn2mxY4Nw2omfd6i6VgKhJGkjUt7E9F29ca2TydRVQFWggRKkQbSDbr/nph75cyQVMwCo7dPjH8e2MvzttKHOG9gt4l4ZmGXMOKbHzGLWKElZLEi89BbfC8NUYzFBSLU6Dt7jCJ/ibG09FhTd4IFJHixljczcWAiBjP8AC2X15mpJIVKSLtM6ixidunzwTm3GiRjTCfM1D5Lm9wbmIvYD54yMjlmahV0adXL7W0XbrY3A39ManGqgFI3JkgRYDv8AliDhNGmKUs6qQ3VtJiY73Fz78Kx7bhz3VEVXh1Q+U3IdLpLAIWCmGLLIgbkTi/m8q7OGUpKiAze1GkwZix1Hp64a2SCFX89FEANMXsAbyLW2xIuXUOKhdDBMkGAVMRef82xoc3diNCqgX+hOpc1Y1aiAVAGoFUIP9a+u5vY40qAlMvzEBQxI6cz2M/L4nEPFI+kNp0nkSII7t8T2n09MXMplFind9RoIYjlMSe24n5jCZyvcdFUqM7xRxllenT06qekEqEltUjczGmOlvf0xXzGYHmOw06dKqIXrpgmO09fj7mcU4JXXiZdmdsu9O2n7IEAgrIuDJm5virV8GZkLC5+ix0yFDOC1pEc0CY3wUZ0lQuUNTtktLOAVJ0iFWAdNiYidOxv3vInHeIZg6OUqCCdqe6ww209TBv3xmcB4JWqCrTq5jyqmoFGeoChHLtDamB5oi2xx3jHhPMogZM7TrTMKtRlJA30y/N7hg9bugPlquTW4RmdWVriCpDAAHfTzEfDmI+GNA0mGbcmpKs4AEncFeWdrXt6YxuE5V1y41htWlEYtp3Cmdt7g3N++ClsjTGYc84JZWiZWSbkWsSBMT1PfCZPdjoraill4+lVLhZ8xdRAIGqRt1uRiTKcJqBQr5kEK0klGhgUYBQSYUSA1vd1wxaqjNvqiAxFxP2o+GHNk8tUVkFVLEEBSvKSKhnsbE2PQT0wcJNImRJsflcrUFFRVdlcOWdjLahcd4AE6oHbGRxjhlQkMcwWBVVaSVQgU9LG9txMDqcalDKUSiq2YU87gARDQ3sgjqIII9/bFfMnLrT8k1EFTy2VARc6uUKCBF25YF5thik0L0oz8levRFvaYGDI9htj12wR5/JyIEHlY6oPbb5/LA1QYq9AgAc1M225l6D42wULXgkFjcmNjP8r/AIYzTW5oTBlOHCshQ1FpwytLBjNmBFh6jFbi/hsh6dWnWSoyNTJWGUmAASCwjcTBjfGlw/PU6bMarBFIiTAvMxJ6740T4iyov59OBcmRA+7DFllFUgJwi5WUc/wRKlZ6vnBA6ldJQkgmno3B+OBihwNstmNWtHR9SqRIJJGr2T20nrg8zXGKSRL+0oYcrGQdthgb8Q8aoVGoqKnOtVSAVcEyrIdwP2sFHJJrS+AdMU7NPwznSrVVjfQ+/cFf8ONzLp5wr0zbXTI+8FcDfAyBmdMe1SY/usv/ADH7sEnDSVzA7MGH3Xwl7SDZifour6skVJ/V1GEWtMN+ZwXaDpa5wE+AKhp5nP0IjTVLAempl/DT9+DdHN7C/r/LBT2kwFwZNfhNJ2LMsk7m2Fi6KDenzwsVrl6kpA3mKR3W5HTv8cPR9Q2gjfuD2OLLpjPzawCwYgwbiRPp2OPayenc87HfYkpVZUSPd6yT1+OKtfKGpmVVTs1NYPc6ZHoL/PDsi7rZ4UWAkCL/ALXTa0+mO+H2FbOICL62qX9ASCT16Y8e3qm2eigko0Z/GqtelUqq2ZJVWFjHstOmwWDYH7jiznvMXLU8wtd1jy11HqSGJgwfTp0xl+Jq/m1K53L1yB6CmsWPvf5YueJQVyWXpEQxqaSAbyqgfPWDhzj5RKezZQy3EKxIR67sGBlQejAt+z63vOCPwblh/SGiAaoVYJmFRfjuTgWDAZt4UAIzrAgDl5PynBT4OVzQmVIqPUcTvdiLWg7fMe7Csqobj4LvH6kIojdie/SN/jiIJWNOj5VUU9YaVZAS03kFriy/nij4ozTKyIbQNUnrP/TptjRp5hFq0NXtKiwN7EufbO9n9bYrCrJldRJOH5ljVWm1ZHlarkBNJk1LQANlVtJ9YPXCq+aKbhMwoNMNJ8te/u6QBAxX4K1Nc2zqdRWkuqAAFWpDBySeuna9pxYqmmiVjIJqBQIUTzFiIk8xPbGjSrZnt0jEp501E1FtbgMCwUKp5i1gPfHw9cbi5E615haikjqIUCAY9es98DWRohaAIIYOusGIkFQQYO0i+C2m4OYcQZUKlxbZb+ohrH34y5dpM1w8qLeaqDWQeiCbxu3Q/DA42RqedVbzqelXY/qwCo83ayz7J0ze98EtVPrbTdae0d6jdfdjBpNScVQrrLNv0k1FgTuSTA+OC6ZXdisz4obw9DWy+YPmUr1NaOE9nlRuYQDqF+kxGKPHcvUNM1Fr0wrtUW6SQdJixW5G+Lvh+miZWvS1TraC8AIH0KujeT3mIxBxcURl0Q1FkVajExImApB69TeO+NMYRt/UU5OkWMwytl2Zdi5IMR9kzb3yJ674lor/AEur9ZN1OmCLkqIO8wI2jcYrBdORAJ2aPuUj8sdTOKc1V090ntqBEnbsBjG+WaY8HKVYfTKhItzz98/zxlcLy9CihqCpTKo9IABXmQhWIO1m918XqDTnnkjSSwv1kgfG/T+GMzh6UamXamtQkmrRhtAgswAURqmDAuY3w7FwBl5LuSNFchTBqKRRrrVB0WJkvAXdTuSekTihxg0ZpVlqrvP6oFiVrM5jtcafSJGLuTy1M5CpS1GBVUCoVHt2QgKG2+PTGdxrJrTp0gSxCvVEqtuR2JDCZsZEibCfTDELJGeRSIJ06qETcxKFffyxbBXSorJ2DBouL2UbekX+OAXMVDT5DM0oFx1QgW7gacEOfzpRzBdiWVl7sSNBA9BEx2YYyzW5pXBUqUmY1UUEsQwAG50sGsPcuM3ifCazUAPJqcqup5TaCWk/vfI4tDU1RlhdTBwAWYi6t1I73v6YyM/w+saIlGYqanSYBCEG0xJDfdh+J0Kyq3Zv5rLvXymTZRqZaUEyP2Ug3PecDvijINTzC1CAFNSRdejauhxq0aRqcPyxUElajKf7PN3/ALK2xm+LcoR5bGOZEHtKSCFAIgGRcYZB9vqKfIRcPq6czRI+0WQ+gKE/ioGClGipTP8AWHztgLy2YvQYf7Sj7rsATv2JwcZygFSQRKlTv2I9cY5Gpg5kgaXHa69K1PUP3VP4q2DVcBXihfL4zk6uwqKE+bL/AIxg1RDHuxJ7tP2QBwnCw1wSemO4AhlmhirnaICbbkD+PyGNPGVxyso0KZEybegj88es6jJWKT9jg4YXkS9yi9QD0gNEDsJ22jGb4brGlVqVYMU6cGBIgnoOhEE/fiTP5mKTqJDGFUxaLGDHx/niHhIIpvIksdMWgwJj5x0/j5lbbnf7DxwisWBehpUMSZZCAWAJJi5tE+4YveNqWt8v5VLXCRq/ZYlioIG55bT3xLlMrpDKxiAGm0xEWsNiCD3tjJWtSbMCDpC9u4kC/Xc/5vg/mNu6F6KVGcKFSi7PUpGmQhNySXEyZkx0m0YNPCdJBk6CH7NJCd7mASfvOBXxTUBSqNppaR/ekSfvGDXLhRTVSBChYIjp6dNsKyy1KxsVWwP+ISDmVG8BReBudunfGjm3ZahVUdilNQAoN4RRvtMjp8sYXG3D5qAfaZYMato+z1v+e2CL6K/mHSqaSukG+rfTsDCzq2noJweJ6UBljZJwKsPOrnS4ZVRSGIEwHjSpE6u/uGI89nGbK1GNKoIIkANPKF6kWgN26HEYWormKc80Mb80G0HVYdsWqiMiusCFZpBZpaE3UzBsBY9sM+Z3F6L2B6m+ulTtpBVUFydjoEk3nl/zvjbSszVqp6hgNvshgAd9zcz2jGLnqJDJS/rKP3qhNv3sbuWpEFrElW7gzEmB3/LbGfI92aIrwoo/9pSc5C8i0mClmCkkrqEiDZbn1sbDFGlxEIxIa5IN1G4Ib8Y+/A7w/iPnedW8qprRySqkzEx2I1DUZHvw7M+J1US1CuLzLCL+804HTDoPRshE4uW9hDw7izL5lMNyzqnRPNygXm33dMQZ7iRZBqJga3sI3gzOMHK8XRaHmU6dUh2KsBqMRN9r3BuNj64rZ3xQkc9GtBBsSVnbblH+YwanuA8b9QsXiBrZWpr08tQRHqrH8TiSvW0Zl4VbsgA0xNhe+5mZ+HbGXw/LFKDGmDofQbzqnS42I6AC/WR2xdz1T+kPIB6glheSAAOtuYx0DX6Yzvk0RW1EuUcjiBsSQTtHcG04dw8MlN6gy1f26ULFUyQwvJBlRqnb7JnYnFanTY5zUREsQZ/gBf3D4TjZZ6gZgFlDoOoOYu9MDpCgz6+z8cMhKtipxtlTg2Y15Sq4o1iRVUtSltYYsjdtQQbm0wDbFLxJL5QO+UrDS9SRrZfa1EsWIkKfQfaHvGn/AKTqIWX6OwTUCTqaSRpGqbD4dh647xGlUKOiiNLMfaLMx0KRoj3kR6HBKYvSCGfzAamSsAuHJA6NqcH8J/vWGCAUab1KK3OhiQTOrRokSZm0gdZ0k4HeIZQ02amdxqM25tTM1+7At+GNbL5Mirl2LMoq5d25dz7B0gmwJDyIA64VNWOT2RYz1T+kECCCQAO8iNutzjCHhrM+SwNB7uhAIA+y4O5/s/eMXM4s1NVyQY0ljYC0Fj7pt3Hpjf8AoCsDqJERY3I9AST8fhiRnoJOOoGeF5d6mRNAKTWpVxCHSGJAIIuQLBiTOGce4FmFph3pkBVE6WpsRci+kztB+O+8ENEUH59c7gQSTAseVb3YT7gMPagpIgMoiSSTPuEWv78EstMW4AtTr/0WRMqkj0K7fhg/zGZBpzO46eo64CGo/rFN+eqPhJjp2IwW8GhstSaLmmhPvgThc3Q0y/0iVIXJZg/+G4vPorkf7n44PPOEb74C/HdEPwsGL03T4XKH/iwRcHzfm5ag3V6aE+/TfFvyr7i+5eFYYWK/mxbCwFEM76ctRddCtRqqCAxVyY27De84xvEuY0uL6iqdASLyY2v0OAjgviLMZQMKPlsGIY6w5uBEjS6xbBvks02YoLUr0xqqCToDaR0HtFiLR1N8dTqc83GnwZMWKKlaMnOV9I0wA7tJF7ALtcAxfFrKcHDZbzHq1FJZ7q5AgAD2ZgXm++MvilUCoSQCyqB7MEmW+IsAfjiPNcRej5NMAQ1NWOsGNTMxOm9uXT/DGOCs1SexW4tmmDMPNdrRLG+4n5fgMVMnlySBrIuTO5EDriv9JLuSY5gYj88PTOlLgAiIggwZ36g/HDqV0Kt0X6TvVCB2LGpWpLJgW1i1ukD5YPznA7NTpjU4GwMLJndgDF+v3SYBBuE5XU+WVrLUdmIF/ZUt8Pxx6CcmFC6DAXYDUI+cR6RjLkaNEbBzI5AnNwSAzVDDCYHMbC8wB16+mN3RmAhfzJI7gbCDt3kH7sD3B6lRapZr6VYzaOVS17iQY3BBxPwzxfUq04ZKJB1gx5ggBan+IKP7x3w2EbQvI9wi4Zmq1bKGtqXWCw2sYJSd/jGK3GeJ5inQRiUOtmVpU7SQLaomDiLLcZ8vJpUhTTq6SV0soAJZgU0iSIuSZ72xi8R8S+cadEJThiIY+aDdlkhWWxgkye2xwSimwW2T0a5qV6BY3PlMYED2Q9h0vgpydPSZA9tybeoY/Mkn44Ecspp10Vix0MxuBqgUyY2H7Nh643+CZ5n06wwN2gxuJUj4ExjNNGhcItZPhSjNVXpqEqFmOoC5Ipr35RMm5HU7b4bxHJ1ayFajBhckGnT0xpJEhiZ239cSvmzT82pEhBWc3gcq7G0zC4Eq/jvRQ83y4FRnUjXcBRV2kf1O3XBYoqStiptp7F/wxwWKEUm0amYQvMY1H2mY83W1om3Y98TZFnp00q+W4PJzBQwJaJVh7JgC0Rbrh1HixpcNXMqqj6wrpB21VigMx7ifeYxjca8X6qOWbQoNUEyTq0wyiwjcmpM+n3OjBXbAbdFnQEywRRAJWTMgwGWfTbb340zwamzVa95kIN/skKWPS8fcBbFHOZ1DlaVR2HmPpDkRYw5uoslycZzcdqec9AmVVzzEXAJtMCGMsLjv0wnTzQ5Pgv182VzZC6pDEDT7Vx7r/AH3HFIeJqsVWNMNC2U1Ij6ymdQAXcHabCBEdZKiFs8AHW7reJ6AdrkYgXM01FVPo6kdfrzzAOoudO/2rRcDDMcU0Dkk0y/wjxBUrUq7O6B6YJAYxIsTsNhHY9PfiBOPVXyjOdMiqLF7GRTHQA2kwAfsjEOQpicxophUph5WQ2oKpJJci0AEiB0+OI66U1onRSuSgvW7i3KymYM+/SL9jSV1QDbKgy716SVWPOQwFrdDcdfa6+nYY3eAomnItqI+qZTJtOgdTtGkgraPngcyGcK0qasV9ksGUzBIAhhN9rN1g7dbdCqjpl6QMDzNZK73FSk9o5SSQZ9WMzMKmhieyLfEwWcshgNzaoG14A6SIEm8GR0tSzBIq1tTFmGu7tOqD1Btt22tjb42UAQJEARbp6e7+GMfO8QpNXdVoyxVyWFRo/VlyQtgCR62+RmPck9kmSeHeLVaz5pHdmCIrUgAOUgHaLwTGKuaz9U0WYO4YQBztaQxFp7rjvg/MBuIMtKmqDyTyl2YEynMTvtIjEP01DRcrSp2KMRqrGRzDfXbePjhiir4FuTrkr+G88z02LsSxeZJuZA6/wCdsHnhOsDllFuUuv3MR+GPNvC7yrECBYjc9T1ODfwux01ImFqEGAOoVu/rhOZcjYvZGtxtNfD80ovAdwPdDiPuw3wNmtfD6V7pqX7mMfKMWqWW1rWpm2tD9xBGBz9GrastUGzJU2idwDt7wcD+n7gvkKWzkG4v78LEnknsv7r4WIUeKrVOoKQCSJkWjHqmRpinSRbQqjp2G+FhY1dS9kLxoE84S1fMVFFtSpJjcKJPxP4Yh8W5/VmiIGmkmlbbaaYHzZcdwsDi5+xc90gbyzGfX0+7EuYMk+nL93X/AD3x3Cw39VgrgKPDsnM0RHs03jbc6R/HBxm+VGGx0sfXbCwsYsnJpQOZRZWsykhkpVCI9Rojt136RgfzXFWp0KGnQpqFi0It5NMieUjaqs/HCwsacfAnL5jf8UZ5l4PlqgIU1RRJUKukTTDGAQQB/K9r4nFuKOtXL6dCOaVMlxTTUZFQbxYcq7RtjmFgo9we5a45l3eo2l4IqM1yw1QTykrJEi22Cfw+9PWo2aJ2/ljmFjLLdGnuS8Uq/UZp10ylHNs0gwwAflOxIt364EeFVkrUWFVUKI1c+wAAVANgO4cz3k4WFhuHyicq3CDho83h6LUCMtQpqQLCKQxI0AX3HU9BgX4ln0H0VAtLSyKQhpnl+u0ypHs2At3EnHcLDYbgSCbjlIPw+msCxIBN4kPHT3YEclTakUZyDB0swdz15Wggb/8AL2ssLCF6e43tYQBD9KUgjeZ+A6R1tM4zKTE+ezU01DaJAu53EwTYdtsLCweLgrNyX/DeaYpmzoSfKabcrcrCGHwN/XFCpXNSnVqMiNo0wDMbuZIBEm3rhYWGdxXYoZLOOaC2WAYCgAAAiTG32pj4XxY4ZmZqZenB1CpVUARedTTPS4PXphYWEz5Y1eVFnjuY1EKBGmdRnvFveSDcevpihTaktdLMJVRYqFumk8umcLCxeMvJwQ+FswqZ1XXUAVgyQehNoA9MLzKYOYUU2GkGQaguBVQQIS1477HCwsMXmEvgzPD9XnIFhBt7iP44PvBlXmrLAiKb799S9v6vyx3CwvKuR0PKEeSq/XT3QjfscB/gWsaeazlLprMfBmH4EYWFhS8r+xbDwVD6fPHcLCwjUyj/2Q=="/>
          <p:cNvSpPr>
            <a:spLocks noChangeAspect="1" noChangeArrowheads="1"/>
          </p:cNvSpPr>
          <p:nvPr/>
        </p:nvSpPr>
        <p:spPr bwMode="auto">
          <a:xfrm>
            <a:off x="5746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6" name="AutoShape 10" descr="data:image/jpeg;base64,/9j/4AAQSkZJRgABAQAAAQABAAD/2wCEAAkGBhQSERUUExQVFRUUFxcXGRgYFhYdFxgdHx4fGxwbGhgaHiYeFxwjHBwcHy8gIycpLCwsGB4xNTAqNSYrLCkBCQoKDgwOGg8PGi0kHyQsLCwsLCwsLCwsLCksLCwsLCksLCwsLCksLCwsLCwsLCwsLCksLCwsKSwsLCwsLCwsLP/AABEIALcBEwMBIgACEQEDEQH/xAAbAAABBQEBAAAAAAAAAAAAAAAGAAIDBAUBB//EAEsQAAIBAgQEAwQGBgYHCAMAAAECEQMhAAQSMQUiQVEGE2EycYGhFCNCkbHBBzNSktHhJGJygsLwFTRTorLS8RYXQ1Rjc5Pig4Sz/8QAGgEAAgMBAQAAAAAAAAAAAAAAAgMAAQQFBv/EAC8RAAICAQMCBAUEAgMAAAAAAAABAhEDEiExBEEiMlFhBRNxgfBCUpGhYrEUI9H/2gAMAwEAAhEDEQA/ABuMKMOjHYx6w4oyMdjDowoxCDYwow+MKMQsZGFGHxhRiEGRhRh8YUYhBkYUYfGFGKLGRhRh8Y4BzKvVjAsTeJiBfYH7sBOahFyZcVqdIscMH1k9krN8Vpuw+YGKkY1aGTaiW1q8vTqKvIwA1DTJYiAIJG83GKZyhG5Uf3gf+GcZodXilcrr67DXhmtqK0YUYs/RR+0PgG/MDHamUA+1P93+Jxf/ADMH7kT5GT0KkYUYn8kftr8dX8Ix36IZgaWPZWUk/wB2Z+WDj1OKXEl/ILxTXKYsovJW/wDaH/8AWlitGLGVLDM06BW+YDJBJU2h9945Z23C/G5x/hf0Z0plAC4ZgRULWEAiCBFyO/wwt9So5fl1yH8puGoyowow+McjGsQMjHIxJGORiFjIxyMPjCjEIMjHIw+MKMQgyMTZOiGYgyeUsANzEW+6fuxHGKBzDNmqdKm/kONStV8xlAmCNZBGkCI3uWHbGXqsvysdrkbihrlRp5zIo6ldGYhhPLpmLbEqRjU8L8NotlqtLy3HlutSagXUQ3KQIXYMFMdCZxcTwlXO/E6B6frNvvrYtZfwjX82mWz9B6YI1qKwUlewOsx/LHCy9U8jtr+zcsSiqsz24dFhUrKO31TR8Wplj8SccwTZrwgSxKZkKpiAcwp6DqTJnf44WFrN/iF8j/JANGOxh0Y7GPXHGGRhRh8YUYhY2MKMOjHYxCDIwow+MKMUQZGFGHxiGpmQHCmZImwJgbfngMmSOOOqT2DjFydIfGH0qJYwoJPp/m2NHJcHLXeVET6x+X+dsWmrKpanRQvUpmnqpzB0sRzkm1lk+sROOb1HxPHj2h4n/RqxdJKW8tkU8vwQkSx+A/jsMNrZilQ5gw1BPNUJBdgZE0yTcxPsnb3428p4brVCpq1CoR3ZdIjlaRpf9qAYsBtucaFPw5l8vR5FjSsD3dpN2HvJxw8vXZcvml9lsjow6eEOECnl1qjfV5WrVAqAF6hI1oVnUuvSQQ1oINgcVzwzPlYCU0OhlMCCGJswkDSQOnMMel6tIQR1A+WBLi3Eod4HV7atyux369sZk9xpg1OHZ5XBNVV+sD6bkRp0kadTcpN9BtN5m2K68EzxpwtcGEKfrIYEtMy0EEC2rfpBwX5nhFGutCm0sauhncOViTGmQYmAd57DAfkcq2XzBp6wyadQ1beg+XT0PTDVGVXsBqV0cbLcRFS6Ag1ASDp0gRpg850KbNG/X0xBnVzVFT9JyisFpuxYAAAzylisKABYgT0OCihxAsCBDA6ebcz2kC9owVMZZbWJINvQ4DXXYOjyujxmnMU61bLspQUzYiX66SIAU2JvYg9bW6/Eq1Uaq5FcLI8ylGoRYyhMb3MFRgu4r+j7KVhyqaTc10NiTsWBBkA3gEYCuJeB81kyKtM+atO4KjYtyt9VJOx3HvtGG4sri04PcCeNNU0PpQ4JpsHC7xIZf7SGGUesR645GKXC2fN1komm4zCodDpaszqCTM6QJWTBIup5rgYsZ5qlImnVIL3UVFXZosKtMCVPqBPod8dvD8Rvw5V9zn5OlreBJGFGOZcqEAaqpb+xUHwmLjDyV6OpPYCpP3lQPnjVh6zHlXo/QRkwygMjHIw+MKMbBAyMcjD4xyMWQr5uqFRiTACsfuBMe8xA9SMD2VYu+pyS1VizEzPoZ76o/dxd49ULMtIGJ393+fwxWyVPUdQ2so9ALD8zjkdVLXk0+htxR0wv1PSOJZem3nPqVfOpLXgq1jAqMYCn/wBSwxHR4bTrKHFWiRmKDQp1h2ahGohSkmDTnvDffcoZ2k9GhVeYOqixCgxHMwMkRaqdpsMUeGZVMulEvUqFsnmWNqK3SooFSnBrCJ8s814nbGGHv+fjHOtjZ4LxvK06FNHp03KLpDRuosg5gDZNIuOmFjMp5unQHlamPlkqD5Y2kx9vtGFjFJ502ktvqNuH7jHjHYw6MdjHtDiDIwoxJGFGIQZGFGHxhRiEGRhRh8YUYhClmOMLRdVqkhahAVhSpMFOx1loMDeZPXtibL8doAj61pmoNkF06EBvtbjpG8YfVyC1SgbpURhabgiLeu3xwaDLEAnQnKGJhaU92tjzHxKLx5eXT3Ox0jUoccAh/wBuE1azpqpopsab0pQhyVgiZJU7rPSwN8TUPG5WpC0x+sdZCOQDBIIGnbp3WRONat4xoUoFRmQtsBSFwI9PXDMr40o1W0UfpNRr2Skh6E/CwJ+B7Y5j37Gyvcy/+8vMFJFFp8sOAKbm8wVnT9x646/i7N1pXya+gutMxRaSCJ1CVsQbET6ziWv+kikhgpmQRYghFIPYgsCD6RjT4X4s87yyqVlFQqAxZYuYvDHE4/SRK+5krx/OvpAoVwSKkE04UMtlJYgQp77joDviXK5WpUIbMlQ4OweLbfsnr8L4KszSc21MD/7jCw32J6emB/jfG2olT5dVw5IBSCJ3C3i8THuOKTt7ItqhpyzqRpqGQQynfTttyD547V4cGVgSzT0AM/8ADilw/wATvmKy0UpVQ7SedlAsJvv+HUYiPi+oCwGVrals3PdehBgHrbBVLgDYz6X06lWSmtBvLcixafSTUAC0ztYjp1xp/RuLlR9XzaH/APFWQ08n2t46TBm5GL+XzbV8olaGTmU6GZjYPpMi0yNp2tjer8PsoGmW2tN4kSLWt3xUn7BJAe+Q4qQ3KtxTj65YBnn33BFvTpOHDhHEtUxS0+YTBrj2IjSSBMTcHfuBiXO8ZzKqGSlTqCQDpRrTt9qYsb/fillvEeaeulM0aSa2ALFGKqD9okGI9fXFpSfYp0tmJPDfEbH+jhgry2tNRY+yfZjUNo2PU46/AOIKpg5QHSgnUsyPab2L6tj8gMS5zxFnUqOgy1KUJk6OWAY1BtUQbdeuO5PjubqoWdaVIgkAeW17SD7d8Tx80WtLdIYKOfBEvlQoq6omwSI02Ex17z9rGTQ1MxZ3aoQIlhTETeB5ZI+c9+2PRaWXVqSufZZUbcfaj8JnAb/o4w7K3maXcPB5lhiBqG4ECx2j3Y2/DknnTdbGbqn/ANexUjHIxJGORj1RxhkYa1hOJIxlcUzHmJUp0iCws1xt9oe/CsuWOKOqQyEHN0iv4X4auczLhywDK2mNMwCJ3BsQfxwaUf0fU1XSHqwY3NObf3cBvhGp5ecotMKr+X79QKH73YfcMeyJjy2fJkhLnnc62OMZLgEaOXy1CnUyjNmWKOtVitF2KygUcyUysEFZ9QMS1c/lG1ycz9bf/Vsx0Mlh9T6Gfjh/GsnUOfprTqmkcxRdZAnUyAtpN9jCj7sYyUswFpt9IIAqFSYHILXF7iGYx6HBxuSTt/n2AlSdUXq1bJOZL5mYVf8AV6/2QF/2W9sLAtxXjGYoV6tEs5NOo6TCiYYiYm07/HHcHU13f59irXojc04UYfGFGPVnGGxhacPjDa1LUpF7iLEg3tYi49+Bk6TZaVsjq5erqGlRpgySwBmRAAPfEyZdyJ0OPQqbYVXg4UElmMAm7vaBPU4r18qVWkPMlnDX817jnCmzd1XYdcech8RyKbnzfbsjqvpYuKj/AGSaX1EeW8ADmix92JjlG7fMY1cvwNSq6mMG86ql5mLT3KDGDmXU1Do/VyLNqLRKGDHXTqGCXxPKm+P/AAj6OFIv8NKCqgcVNZqAJCrosC+pmJmIUiAN46YLOKZkimYaZUg272/j92ALgWr6VTkg6KbEwpAk6FBg+quf72CbifEWZSCB9kQPicc3q80s805GvBjWNUihmMsHoH2JNVI1KT7IeQsA3lgfvxc4LlkWo2g0wxIBKMo9jUgDWmyv0FpIxBUywajRLK8anblZYOoKBM7QVMf28d4aRlnqVKck1Dru1MGnqCTFjP6sb2ti00o0VJNysh44qEV6i1KQl+ZgbzzEhmIvMi150nHcgyCrRC+zqtAPRWNgQO3utbEec4GhRk0uQ1UMWNRZ1FSmwWCOY/E4n4FQAr01aDo1dYvpKz/vHAzaoLGqbNusTqBk+yfhJA/LGPxQD6OoZymuqomJmxXTuCLH3YIswic1xZRF/X+WMHiijykmmH0s7idViIP2d/Zn/rhWPZ7hT3RFwlqZziKtQsyeZK6GAs0WIJnT7MmLXGKnE69FxmG81uR4blMSKj+zfmudI9FHTF/LZUUa3nUaYWq3mGT5rLJe4jYajf3HEVfhiaKsURFQhn5a5OoszRvK8xPun0xo1K7E6XRHk6gbKcswFVZMAkggE7k73vfBDmV9gR1/wnGD9EFLLuosoIte0lTHW+NWtWugBPtDv2OM092PjwYNR1FCrrnT9VsQDOqBAIOq5HwnEVWtRD0UGvUalJphSu4ABFjcWnve+NDIKriojQVKq0MpgkMpFjF+tsdeih5nSkWVkCkKuqzGCFLbCARbrh8JJKmLyK5WN4nXotmKtJvM1WJMrpk6DAEE/ZHzxi8GzKOhCK4ElpbRMMzsBCiAd/vHrjfp1lLeY5pCoxVdZWkHK6Y2JvAgbdcU/IpIxFI0yQYZV0A22MCIG4xbknGiQVSs2OF1z9BpiBy0gOv2RH5YH89QWhXeqHdGnVKskc2ptpuDpaxH2TjZ4ZUByoBVrmsv2ejsO+KfFWFRICmWCkctvW4PZmH97CIumw2tjL4hxCk0v5ZGkw2nSBPN01f1W2HT1GI2ZVXU1JwLXLL1mLav6p+XcTZpZRtLhhuQRyE9QT17av3vTEjZZhR0azY6vYMAyh/a6hW/e9MbY9TkW2t19RDxQ/ajNfMourUh5bk6gALEm8x9k/LuMV+BU9SufIohi7I5JEkgnfSCD7wTi/mMk5EGYIA2HTTO52Ok/vnD+F0tFWqCCJ8upBjqugmx6lCfjis2ZzVam/qSGNReyoF/EdYZeouimtNl0uAh5TBkHYRdYx7GrggFTuARtjx/9I9Ia6Dgbq6m3Ygj8Tj07wfm/MyWXYmT5aqfevKfmMZ8zclFsZBU2Wq1BWqoXYgAnmEalnqD0vjO4hwOglTy1qalIUzKlS0XiBeJgdd8a/E8oKlJkIkOpUjvIj88eb5EUadbJVaaaBTqVMuwN4k6wJ6c1f5YHHByTafBcmk1YW1vD1F2LPDM1yzBST7yRfHMbxHphYXrl6hUgJjCjD4x2Me9PNDNOOHce/8AC/5YmWiTsCfcDifL5M6uZWgD9k9f+mMnWZFDDL6V/I/BHVkRTz+eCLN+mxv88Q0cxWqQ9PLZmosQCpXTa0b45xfLMxAVHNzsrQOg/HGqudq5elTpUjU5UDNoBglmba1yBE9rTjyijZ3G0lZBk8xWYPT+iV/NUD6tqo1sD+zzQIF7nFfPVMxSXW+QrIgIktWSBJAGzE7ntgh8DNrrVKmZcqW1XdtLRZQAZBFhNu+JPGWby9WmKdCqXK1Br+sqsvL03Kk6o+7E070DqBvgFLzq9appEDSoG4G8/lgip+G6bUWrVai0aYqlRNPVeABsfht0wNcLRqFKtMipU1MIDxOgKLhbXE40/DvF6H+jEymY+ku4qNUdqJMk+YWX6xiCbFQcDp3th3XBYzPh7MU62WSnWpPlswyrTfTU1Lu1lBiwuDq6HY42avhmnRSq1XMVuSNTnLV9KgbkNPMOsq0DHE8YUlakDQcU6Fqa6dTjl06iWgaum+03M47X8a5cyWpZpg26luQjf2dcR6YLYHcGvD3DGzmarUPpJ8gU6jhk84VLMqr7bGJDFovdRgsyXhKik1FevNJD+sTSDMdwCWtH971xi8N8VUcvVqP5baWpBOUhSIJLGbEbi4vbEWf8T02y1ahSpV4zKFHatnKtUhSCDo81n0mCdo6TMDEeloi1IKm4KheipJ+uUki0gATb78Vv+yFNxUcNmLVHQLSakCQDGrnET6z7sDeT8UPTrGv5fmMlPyqHmOIoj7ZAVbhoW0n2dxMYueHfFJo0PKagasu9QsaijUzsXJ26sSbQL7DArSi3qJanCMtTzKZcjNLWrCefyNJRm0ltVOeadgZ92Gca/R/or02oVHai1SmlamEpFkDEaiWCjlKsPskiZ2Nq+e8RU3qU6i5Ty6tOojBxUUsQrBihP7Jv7jGLD+NavnebTpsJPOhgqy6QouGBUgiZjqR1wVxKpmtlPC1HTm8vSQkUyNAm+phrvsN8Xs/wylTahSYDzKrkaiQANKlmCr9s6QfxwK5HxJX83OVKaBWzGi4B+rIUrIIPNv12K4ZW4xWFEI6SadXzKL6W10iQRyzIPtNc9DcGMC9Ja1GwfD2Tr1nyqLWSpTBIqhhJ0kKTE7SY2HwthcC8K0jQY1FarUSqy81eqosQPaUxb3Xxm5jxpmQJCUlqMNLVloPqI7TP8vQYx2zVRspUyrKalOq4cl2rFhGgwDM6ZQEg9z3xE4kakwr8SeGsuPJfmpu9VQUp16uh1kaiRa220b9cX8zwDL06lqND2QJq5usGjeNLBoE+uAhs9XOXTLkQlNi9NlaqjrckKCoAKAWCkEQqzMDFfjfFjVrtmalGia2gU7GpbeLEQIJmfQYu12JUu5v8KzCP5pp0xTXzDyAyBIBNyAbkk/HGPxajOgBmXUirIYiDsSMN4bxR6eoKiyzaiDU6wF/YEbDDeI57rURVjVs/UmYnpGFdxqBzN+Hqio7DM5iVBgea8Gx9fTHeE8ObMZKk5q1QwZwSHMtJkaibmBYe/BDU4kWVtQZdYOnSqNY9Z0gN88VOEKuWoNTXz2AfUSFAIsBsLAW+eH2mhFSQL8UyjZbMUYq1WDSeZ2OxXpMbNjb4Vmm8+JJ1UzuezAx/vHDeNMmY0a2rjR0kEEkRNxb5YdTVEZKgSr1AuL9I9gnsfhiSaaLimV/0h0tWWRuqVB8AQV/GMEf6Kc1qyOnrSqMPvh/8WMvjVMV8uVelUVXIGrWAQQwI3T0xb8Cr9HZqVJHZahBYvUXkgbwKYOxG/pgJU4F72HTyR0wKZzwpqWqoYDVUWqp0nlYTfe+4/dwXlSB0uO/8sYnFOMijWSkyMWqqSpUStgSQT0NvmMBBzW0Qmk+TSSqYG2O4wsj4so1EDBgszZ7MIJFx02wsBTWxWpGZpwtOJNOFpx7480ZXGgUQ1EptUK3ZVfSSO/snVHbtivk3zWkMvDSwYAhjmEMg3BFsb2nBBk1K01C6IAgCI2x5v4tCOOSlHlnY6GTkmn2A0fTDE8PUR3qg4a9DPk/6nRHaajfkcHQqMeifdhwDd1+7+eOLqfodGkAIy3EQLZbLD31av/PgXrnOZKW8sZdWJgaQyTEnSHLkWG07DHtSo37a/d/PFLjmZNOi7a0gC+oWAJAa82sTfBRm1tRTVgaW4g5JTKwGqUyv6qAuka1J03QmSH3uLYdTy3ESVJy1tdRiPqhKX0qYFmEiI3i++DxUtZ2gARBX4dMUqnHcukl8yqgWJNVAB/DAqXsW0CFLJ8UhScuSRRZTzpJY+y0RAdYPL7N98PrcO4qVcCkASlNARUFnG9RfQzzA/s2nBQvi7Jf+cpf/ADLiQeJsp/5lf/kxdv0K2AzN8J4oxYFFUF0b9Y0KAOaO9NtO0TfEtDgnFJW1MAVTUhqrkaYjy2A3QzIAuIv6ElfxFlGaBmAZEWdj1Hp2k/HGnlKlOpJR2aDB33gHr6EYptpcBKmBp4BxQCnemwp+a8NUYzrnkYn2iv2W2Fu146HhHimmPMpyKJpfrXk6o5pi1RR9vrfvgyz2cVCqt5nMYEJUPQndQb22xUPHMsti1aev1eZJ+S4pTb7EaBzMeC+JMrg1aUMqUpDNMLfzF/ZY7HviCt4O4hrJNWkvmVUNp5dOxA7NElfffBWfEuV/9c//AK+cP+DFfM+JspEaa0yI/o2bmxkxKdsFcvT+itjAy3grPhgRWpKfNNc7kAkEBALSntWsBPXDV/R7nRoP0inNPzHAgxqfdT3H9Y7TYYKv9N0IDinV0MFCnyqoH2t5HLsd4xqpRWTKCeg1fzwOuX4i6QAUv0cZtQgGZp/VoyrKn7Z5gZmR2Nz6DD/+7PMgR9JSBS8gch9gxqB7e+59Rgl4h4jy9MSyuI7q38fQ4y38e5Mb6/8A4zi7mVsZ1b9HFdtQOaUgolH2d6a7A33/AIm+Iq/6NKrmoWzS30BuXdEEr1sRH443q3jXKoFLU6g1qHWaYEqdiJ6Yzsx4/wAo5CrTqFjYclODNiJ1bQd9/Q4tayOiP/u0qFiXzgl3FRoTcp7BBmxEYsUv0bqUZatc1WeoarQSq6yCCwAIMkH9qPTGvwviCVrKhDaQxkJ7uhPXviavmFpczoY2kCSD8L4Fykti0kwcP6LaP+3zEdtaQPQTfEZ/Rll/9pXP/wCRR+AxfzXjLJ02IqFgd/Yf34bQ8Z5GoSqCozAFiBSc2G59wwXjK2KR/RnlurVfjUP8cOX9GOTHRyf/AHG/jhlbx1kezn3J/PE2X8X5aoutaFRh300htvZnBxPH6k8JFU/RzkgZ0vNv/Ff+OBb9Gtfy+JaY0h1q0wvb7YHwCm/8cenPklekHRFAdAwlVmCJG3W+ATiHA/oeeyeZDE+fWBcGOXUQvL6Qx+7BRbaaYMvVHrMco9LYFPHJ0fR6/wDsqoJ90hj8lI+OCoCxEn5Yo8Z4alamUcal7f59+LxT0ytgSVqjxvjXDnTMVUXZXYD4HCx6tV8M0Kh1Mssdz3wsbf8AkYXu0xOiZj6cLTiTTjunHrDgkYpzbvb77YJ0AVbgQokiOwxhZKnNRR6z918aPGM0Vov/AGY9b8v54838XneRR9F/s7HQRqDfuDXCuADM1GUaVOlmkoGAPSVkSJItIw/NeA6lMKzVaDDzKakDLQWDMq2PmGNze+KuczL0cjmKtJmWoWo0kK2N31NEf1EOI+F180c7l6b1qjqq+Y4ZmKkhWYWO51FPuGOfGHhs2zfio3OK/o2Wo4am1GnTMcjZZXIk3hiwtF7g4Cc5wJU8ykRSYmslEMlJU+0qzpEwZY3nBH4o4hmUzOZKVnFKmvKis9jpCdDE6yW+GMjgpLfRfMJZqlfzCSZJK6qk33uoxWnTFMkXbPUFGwGBDhuWFbNHUzKp1yysQy2YiD0ucE3nwCT0BPyJwO8PIVazETCEfvEJ+eM2JW9xs3UWTcZ8JotCqy5zNakRmB80HYDcKgkAkWBBub9tPOeG0rorPUr0mRQkJWKgxEEqNQJ3uO8Hawzm6yKiU/LBFQIGkiTLEEAg9CnbBBx9wMzTRkVpA7TZiVi/SCffjW8atIyqboFOJcFFHMkrVquAFBDOzrLaiLnqNEbWtc43OH0JoLzEF6xPXYKJkyLdPeRjDy9UCtWRURQT0uTDErze5msI39+Cbh6/VZeACTUrGSRYzb1vHyGF5VTodjfhNlaWhEEzz/gjn8sCPHOHasyWmuoK62CO+iy6jG24iywJ7yTgxqkeWnXc/wC4bfPA9xn/AFqowVWNKjaaii/lNuNURB6xvgMS3JkexR8OcManUzNJzVqBqdMNqYwoJa6AyWJi+2wicZGe8MvTpMzNXZlkhooiwTUYBSDJtfSbYIvCNZnbNPpp6lCgkGQ0aoBIYqIHX1vtgb4o7vkfMZKJbUw9oQfqWvpDQzWiD092NCW7Et7IJ8vlyuQVD9hFX1MNUWbd9M/HFhswv0xxJlWUX26THfcfPFDL51nyIZj7Sg2AAA1VIsPSCetzOLi1Sc1VJWIZIJ+0siD+9IvBsfQ4yy5ZojwjKXJh8xmVMQaVf9n+t1YgWnrjOHhinVoQAF0mqTFSifsrMmwBhbdPxxsUSfpGZiJNLMbkAbMbzM7bemMp8w1LKBlFBdTvJ5yDyHYFDFokCLY0YuBebzFrNcNSvk8rqtppvpmpS1QEVoJYKCbdLCL7yMjjXAaZzMjlJ1uIq0iSPbum4kTBED343c7m2GQy7L5SSxWCrQswAFAVoBF/gN8ZHiHiDUqtOopRTUpU21KjapClmuygadIEAesjbDIrb+Rb5NjwW39IIP2qbHbsy/xwQeJqP9Hcjpp/4h+RwMcDreXmEmLrUXp6H8sb3GcyrUagiSVtAPw/DfGCT8SNiA+rkQ7Uan1fKdJ1PTU2fWPbIJs3TtiDgmWWjxKlBpw3mLyVKbGBJuEJI269sT5/LE00MqIZ92A3CRub7HFasnl8SosSt6xEAzAY/LfG6O8PszLPaZ3McHUCsgagIaR9dR2BKX5re2N+0YzPCycjrvBGxBHaxFiLY3+J5MefmR5iAsHMfWW5lqGYU/ZB2xg+EyFaosztG/2Se/vwU1cLKxupno/AMyxytMT7K6f3SV/LGJ+kOkTw+m49qhVBB/eX8Y+WNjwkwNF1j2KjjbvD/wCLDfE2XD8PzS/sc/3EP+Rxki/GPfBv5bM61VhEOobbuJ/PHc0rRYjbtjK8G5jXkcueyBf3eX8sbdT2RgATzpv0i1FMGgoI6eb/APTHcZ3GOGgV6gge2fu6fLHcdFdNjauzO8skFGnHdOEHvHbDxj1VnBok4fSJqcomB+JwvEoK0gDbUw+IAP5xjuSrlHYgbwB8LkfP5YpeIOJ+ZoBGwa3qT/8AX548l10tfUSfv/o9B0kdOKJRz/B3rZOgqKWnMeabgQFXQCZIn2mxY4Nw2omfd6i6VgKhJGkjUt7E9F29ca2TydRVQFWggRKkQbSDbr/nph75cyQVMwCo7dPjH8e2MvzttKHOG9gt4l4ZmGXMOKbHzGLWKElZLEi89BbfC8NUYzFBSLU6Dt7jCJ/ibG09FhTd4IFJHixljczcWAiBjP8AC2X15mpJIVKSLtM6ixidunzwTm3GiRjTCfM1D5Lm9wbmIvYD54yMjlmahV0adXL7W0XbrY3A39ManGqgFI3JkgRYDv8AliDhNGmKUs6qQ3VtJiY73Fz78Kx7bhz3VEVXh1Q+U3IdLpLAIWCmGLLIgbkTi/m8q7OGUpKiAze1GkwZix1Hp64a2SCFX89FEANMXsAbyLW2xIuXUOKhdDBMkGAVMRef82xoc3diNCqgX+hOpc1Y1aiAVAGoFUIP9a+u5vY40qAlMvzEBQxI6cz2M/L4nEPFI+kNp0nkSII7t8T2n09MXMplFind9RoIYjlMSe24n5jCZyvcdFUqM7xRxllenT06qekEqEltUjczGmOlvf0xXzGYHmOw06dKqIXrpgmO09fj7mcU4JXXiZdmdsu9O2n7IEAgrIuDJm5virV8GZkLC5+ix0yFDOC1pEc0CY3wUZ0lQuUNTtktLOAVJ0iFWAdNiYidOxv3vInHeIZg6OUqCCdqe6ww209TBv3xmcB4JWqCrTq5jyqmoFGeoChHLtDamB5oi2xx3jHhPMogZM7TrTMKtRlJA30y/N7hg9bugPlquTW4RmdWVriCpDAAHfTzEfDmI+GNA0mGbcmpKs4AEncFeWdrXt6YxuE5V1y41htWlEYtp3Cmdt7g3N++ClsjTGYc84JZWiZWSbkWsSBMT1PfCZPdjoraill4+lVLhZ8xdRAIGqRt1uRiTKcJqBQr5kEK0klGhgUYBQSYUSA1vd1wxaqjNvqiAxFxP2o+GHNk8tUVkFVLEEBSvKSKhnsbE2PQT0wcJNImRJsflcrUFFRVdlcOWdjLahcd4AE6oHbGRxjhlQkMcwWBVVaSVQgU9LG9txMDqcalDKUSiq2YU87gARDQ3sgjqIII9/bFfMnLrT8k1EFTy2VARc6uUKCBF25YF5thik0L0oz8levRFvaYGDI9htj12wR5/JyIEHlY6oPbb5/LA1QYq9AgAc1M225l6D42wULXgkFjcmNjP8r/AIYzTW5oTBlOHCshQ1FpwytLBjNmBFh6jFbi/hsh6dWnWSoyNTJWGUmAASCwjcTBjfGlw/PU6bMarBFIiTAvMxJ6740T4iyov59OBcmRA+7DFllFUgJwi5WUc/wRKlZ6vnBA6ldJQkgmno3B+OBihwNstmNWtHR9SqRIJJGr2T20nrg8zXGKSRL+0oYcrGQdthgb8Q8aoVGoqKnOtVSAVcEyrIdwP2sFHJJrS+AdMU7NPwznSrVVjfQ+/cFf8ONzLp5wr0zbXTI+8FcDfAyBmdMe1SY/usv/ADH7sEnDSVzA7MGH3Xwl7SDZifour6skVJ/V1GEWtMN+ZwXaDpa5wE+AKhp5nP0IjTVLAempl/DT9+DdHN7C/r/LBT2kwFwZNfhNJ2LMsk7m2Fi6KDenzwsVrl6kpA3mKR3W5HTv8cPR9Q2gjfuD2OLLpjPzawCwYgwbiRPp2OPayenc87HfYkpVZUSPd6yT1+OKtfKGpmVVTs1NYPc6ZHoL/PDsi7rZ4UWAkCL/ALXTa0+mO+H2FbOICL62qX9ASCT16Y8e3qm2eigko0Z/GqtelUqq2ZJVWFjHstOmwWDYH7jiznvMXLU8wtd1jy11HqSGJgwfTp0xl+Jq/m1K53L1yB6CmsWPvf5YueJQVyWXpEQxqaSAbyqgfPWDhzj5RKezZQy3EKxIR67sGBlQejAt+z63vOCPwblh/SGiAaoVYJmFRfjuTgWDAZt4UAIzrAgDl5PynBT4OVzQmVIqPUcTvdiLWg7fMe7Csqobj4LvH6kIojdie/SN/jiIJWNOj5VUU9YaVZAS03kFriy/nij4ozTKyIbQNUnrP/TptjRp5hFq0NXtKiwN7EufbO9n9bYrCrJldRJOH5ljVWm1ZHlarkBNJk1LQANlVtJ9YPXCq+aKbhMwoNMNJ8te/u6QBAxX4K1Nc2zqdRWkuqAAFWpDBySeuna9pxYqmmiVjIJqBQIUTzFiIk8xPbGjSrZnt0jEp501E1FtbgMCwUKp5i1gPfHw9cbi5E615haikjqIUCAY9es98DWRohaAIIYOusGIkFQQYO0i+C2m4OYcQZUKlxbZb+ohrH34y5dpM1w8qLeaqDWQeiCbxu3Q/DA42RqedVbzqelXY/qwCo83ayz7J0ze98EtVPrbTdae0d6jdfdjBpNScVQrrLNv0k1FgTuSTA+OC6ZXdisz4obw9DWy+YPmUr1NaOE9nlRuYQDqF+kxGKPHcvUNM1Fr0wrtUW6SQdJixW5G+Lvh+miZWvS1TraC8AIH0KujeT3mIxBxcURl0Q1FkVajExImApB69TeO+NMYRt/UU5OkWMwytl2Zdi5IMR9kzb3yJ674lor/AEur9ZN1OmCLkqIO8wI2jcYrBdORAJ2aPuUj8sdTOKc1V090ntqBEnbsBjG+WaY8HKVYfTKhItzz98/zxlcLy9CihqCpTKo9IABXmQhWIO1m918XqDTnnkjSSwv1kgfG/T+GMzh6UamXamtQkmrRhtAgswAURqmDAuY3w7FwBl5LuSNFchTBqKRRrrVB0WJkvAXdTuSekTihxg0ZpVlqrvP6oFiVrM5jtcafSJGLuTy1M5CpS1GBVUCoVHt2QgKG2+PTGdxrJrTp0gSxCvVEqtuR2JDCZsZEibCfTDELJGeRSIJ06qETcxKFffyxbBXSorJ2DBouL2UbekX+OAXMVDT5DM0oFx1QgW7gacEOfzpRzBdiWVl7sSNBA9BEx2YYyzW5pXBUqUmY1UUEsQwAG50sGsPcuM3ifCazUAPJqcqup5TaCWk/vfI4tDU1RlhdTBwAWYi6t1I73v6YyM/w+saIlGYqanSYBCEG0xJDfdh+J0Kyq3Zv5rLvXymTZRqZaUEyP2Ug3PecDvijINTzC1CAFNSRdejauhxq0aRqcPyxUElajKf7PN3/ALK2xm+LcoR5bGOZEHtKSCFAIgGRcYZB9vqKfIRcPq6czRI+0WQ+gKE/ioGClGipTP8AWHztgLy2YvQYf7Sj7rsATv2JwcZygFSQRKlTv2I9cY5Gpg5kgaXHa69K1PUP3VP4q2DVcBXihfL4zk6uwqKE+bL/AIxg1RDHuxJ7tP2QBwnCw1wSemO4AhlmhirnaICbbkD+PyGNPGVxyso0KZEybegj88es6jJWKT9jg4YXkS9yi9QD0gNEDsJ22jGb4brGlVqVYMU6cGBIgnoOhEE/fiTP5mKTqJDGFUxaLGDHx/niHhIIpvIksdMWgwJj5x0/j5lbbnf7DxwisWBehpUMSZZCAWAJJi5tE+4YveNqWt8v5VLXCRq/ZYlioIG55bT3xLlMrpDKxiAGm0xEWsNiCD3tjJWtSbMCDpC9u4kC/Xc/5vg/mNu6F6KVGcKFSi7PUpGmQhNySXEyZkx0m0YNPCdJBk6CH7NJCd7mASfvOBXxTUBSqNppaR/ekSfvGDXLhRTVSBChYIjp6dNsKyy1KxsVWwP+ISDmVG8BReBudunfGjm3ZahVUdilNQAoN4RRvtMjp8sYXG3D5qAfaZYMato+z1v+e2CL6K/mHSqaSukG+rfTsDCzq2noJweJ6UBljZJwKsPOrnS4ZVRSGIEwHjSpE6u/uGI89nGbK1GNKoIIkANPKF6kWgN26HEYWormKc80Mb80G0HVYdsWqiMiusCFZpBZpaE3UzBsBY9sM+Z3F6L2B6m+ulTtpBVUFydjoEk3nl/zvjbSszVqp6hgNvshgAd9zcz2jGLnqJDJS/rKP3qhNv3sbuWpEFrElW7gzEmB3/LbGfI92aIrwoo/9pSc5C8i0mClmCkkrqEiDZbn1sbDFGlxEIxIa5IN1G4Ib8Y+/A7w/iPnedW8qprRySqkzEx2I1DUZHvw7M+J1US1CuLzLCL+804HTDoPRshE4uW9hDw7izL5lMNyzqnRPNygXm33dMQZ7iRZBqJga3sI3gzOMHK8XRaHmU6dUh2KsBqMRN9r3BuNj64rZ3xQkc9GtBBsSVnbblH+YwanuA8b9QsXiBrZWpr08tQRHqrH8TiSvW0Zl4VbsgA0xNhe+5mZ+HbGXw/LFKDGmDofQbzqnS42I6AC/WR2xdz1T+kPIB6glheSAAOtuYx0DX6Yzvk0RW1EuUcjiBsSQTtHcG04dw8MlN6gy1f26ULFUyQwvJBlRqnb7JnYnFanTY5zUREsQZ/gBf3D4TjZZ6gZgFlDoOoOYu9MDpCgz6+z8cMhKtipxtlTg2Y15Sq4o1iRVUtSltYYsjdtQQbm0wDbFLxJL5QO+UrDS9SRrZfa1EsWIkKfQfaHvGn/AKTqIWX6OwTUCTqaSRpGqbD4dh647xGlUKOiiNLMfaLMx0KRoj3kR6HBKYvSCGfzAamSsAuHJA6NqcH8J/vWGCAUab1KK3OhiQTOrRokSZm0gdZ0k4HeIZQ02amdxqM25tTM1+7At+GNbL5Mirl2LMoq5d25dz7B0gmwJDyIA64VNWOT2RYz1T+kECCCQAO8iNutzjCHhrM+SwNB7uhAIA+y4O5/s/eMXM4s1NVyQY0ljYC0Fj7pt3Hpjf8AoCsDqJERY3I9AST8fhiRnoJOOoGeF5d6mRNAKTWpVxCHSGJAIIuQLBiTOGce4FmFph3pkBVE6WpsRci+kztB+O+8ENEUH59c7gQSTAseVb3YT7gMPagpIgMoiSSTPuEWv78EstMW4AtTr/0WRMqkj0K7fhg/zGZBpzO46eo64CGo/rFN+eqPhJjp2IwW8GhstSaLmmhPvgThc3Q0y/0iVIXJZg/+G4vPorkf7n44PPOEb74C/HdEPwsGL03T4XKH/iwRcHzfm5ag3V6aE+/TfFvyr7i+5eFYYWK/mxbCwFEM76ctRddCtRqqCAxVyY27De84xvEuY0uL6iqdASLyY2v0OAjgviLMZQMKPlsGIY6w5uBEjS6xbBvks02YoLUr0xqqCToDaR0HtFiLR1N8dTqc83GnwZMWKKlaMnOV9I0wA7tJF7ALtcAxfFrKcHDZbzHq1FJZ7q5AgAD2ZgXm++MvilUCoSQCyqB7MEmW+IsAfjiPNcRej5NMAQ1NWOsGNTMxOm9uXT/DGOCs1SexW4tmmDMPNdrRLG+4n5fgMVMnlySBrIuTO5EDriv9JLuSY5gYj88PTOlLgAiIggwZ36g/HDqV0Kt0X6TvVCB2LGpWpLJgW1i1ukD5YPznA7NTpjU4GwMLJndgDF+v3SYBBuE5XU+WVrLUdmIF/ZUt8Pxx6CcmFC6DAXYDUI+cR6RjLkaNEbBzI5AnNwSAzVDDCYHMbC8wB16+mN3RmAhfzJI7gbCDt3kH7sD3B6lRapZr6VYzaOVS17iQY3BBxPwzxfUq04ZKJB1gx5ggBan+IKP7x3w2EbQvI9wi4Zmq1bKGtqXWCw2sYJSd/jGK3GeJ5inQRiUOtmVpU7SQLaomDiLLcZ8vJpUhTTq6SV0soAJZgU0iSIuSZ72xi8R8S+cadEJThiIY+aDdlkhWWxgkye2xwSimwW2T0a5qV6BY3PlMYED2Q9h0vgpydPSZA9tybeoY/Mkn44Ecspp10Vix0MxuBqgUyY2H7Nh643+CZ5n06wwN2gxuJUj4ExjNNGhcItZPhSjNVXpqEqFmOoC5Ipr35RMm5HU7b4bxHJ1ayFajBhckGnT0xpJEhiZ239cSvmzT82pEhBWc3gcq7G0zC4Eq/jvRQ83y4FRnUjXcBRV2kf1O3XBYoqStiptp7F/wxwWKEUm0amYQvMY1H2mY83W1om3Y98TZFnp00q+W4PJzBQwJaJVh7JgC0Rbrh1HixpcNXMqqj6wrpB21VigMx7ifeYxjca8X6qOWbQoNUEyTq0wyiwjcmpM+n3OjBXbAbdFnQEywRRAJWTMgwGWfTbb340zwamzVa95kIN/skKWPS8fcBbFHOZ1DlaVR2HmPpDkRYw5uoslycZzcdqec9AmVVzzEXAJtMCGMsLjv0wnTzQ5Pgv182VzZC6pDEDT7Vx7r/AH3HFIeJqsVWNMNC2U1Ij6ymdQAXcHabCBEdZKiFs8AHW7reJ6AdrkYgXM01FVPo6kdfrzzAOoudO/2rRcDDMcU0Dkk0y/wjxBUrUq7O6B6YJAYxIsTsNhHY9PfiBOPVXyjOdMiqLF7GRTHQA2kwAfsjEOQpicxophUph5WQ2oKpJJci0AEiB0+OI66U1onRSuSgvW7i3KymYM+/SL9jSV1QDbKgy716SVWPOQwFrdDcdfa6+nYY3eAomnItqI+qZTJtOgdTtGkgraPngcyGcK0qasV9ksGUzBIAhhN9rN1g7dbdCqjpl6QMDzNZK73FSk9o5SSQZ9WMzMKmhieyLfEwWcshgNzaoG14A6SIEm8GR0tSzBIq1tTFmGu7tOqD1Btt22tjb42UAQJEARbp6e7+GMfO8QpNXdVoyxVyWFRo/VlyQtgCR62+RmPck9kmSeHeLVaz5pHdmCIrUgAOUgHaLwTGKuaz9U0WYO4YQBztaQxFp7rjvg/MBuIMtKmqDyTyl2YEynMTvtIjEP01DRcrSp2KMRqrGRzDfXbePjhiir4FuTrkr+G88z02LsSxeZJuZA6/wCdsHnhOsDllFuUuv3MR+GPNvC7yrECBYjc9T1ODfwux01ImFqEGAOoVu/rhOZcjYvZGtxtNfD80ovAdwPdDiPuw3wNmtfD6V7pqX7mMfKMWqWW1rWpm2tD9xBGBz9GrastUGzJU2idwDt7wcD+n7gvkKWzkG4v78LEnknsv7r4WIUeKrVOoKQCSJkWjHqmRpinSRbQqjp2G+FhY1dS9kLxoE84S1fMVFFtSpJjcKJPxP4Yh8W5/VmiIGmkmlbbaaYHzZcdwsDi5+xc90gbyzGfX0+7EuYMk+nL93X/AD3x3Cw39VgrgKPDsnM0RHs03jbc6R/HBxm+VGGx0sfXbCwsYsnJpQOZRZWsykhkpVCI9Rojt136RgfzXFWp0KGnQpqFi0It5NMieUjaqs/HCwsacfAnL5jf8UZ5l4PlqgIU1RRJUKukTTDGAQQB/K9r4nFuKOtXL6dCOaVMlxTTUZFQbxYcq7RtjmFgo9we5a45l3eo2l4IqM1yw1QTykrJEi22Cfw+9PWo2aJ2/ljmFjLLdGnuS8Uq/UZp10ylHNs0gwwAflOxIt364EeFVkrUWFVUKI1c+wAAVANgO4cz3k4WFhuHyicq3CDho83h6LUCMtQpqQLCKQxI0AX3HU9BgX4ln0H0VAtLSyKQhpnl+u0ypHs2At3EnHcLDYbgSCbjlIPw+msCxIBN4kPHT3YEclTakUZyDB0swdz15Wggb/8AL2ssLCF6e43tYQBD9KUgjeZ+A6R1tM4zKTE+ezU01DaJAu53EwTYdtsLCweLgrNyX/DeaYpmzoSfKabcrcrCGHwN/XFCpXNSnVqMiNo0wDMbuZIBEm3rhYWGdxXYoZLOOaC2WAYCgAAAiTG32pj4XxY4ZmZqZenB1CpVUARedTTPS4PXphYWEz5Y1eVFnjuY1EKBGmdRnvFveSDcevpihTaktdLMJVRYqFumk8umcLCxeMvJwQ+FswqZ1XXUAVgyQehNoA9MLzKYOYUU2GkGQaguBVQQIS1477HCwsMXmEvgzPD9XnIFhBt7iP44PvBlXmrLAiKb799S9v6vyx3CwvKuR0PKEeSq/XT3QjfscB/gWsaeazlLprMfBmH4EYWFhS8r+xbDwVD6fPHcLCwjUyj/2Q=="/>
          <p:cNvSpPr>
            <a:spLocks noChangeAspect="1" noChangeArrowheads="1"/>
          </p:cNvSpPr>
          <p:nvPr/>
        </p:nvSpPr>
        <p:spPr bwMode="auto">
          <a:xfrm>
            <a:off x="7270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7" name="AutoShape 12" descr="data:image/jpeg;base64,/9j/4AAQSkZJRgABAQAAAQABAAD/2wCEAAkGBhQSERUUExQVFRUUFxcXGRgYFhYdFxgdHx4fGxwbGhgaHiYeFxwjHBwcHy8gIycpLCwsGB4xNTAqNSYrLCkBCQoKDgwOGg8PGi0kHyQsLCwsLCwsLCwsLCksLCwsLCksLCwsLCksLCwsLCwsLCwsLCksLCwsKSwsLCwsLCwsLP/AABEIALcBEwMBIgACEQEDEQH/xAAbAAABBQEBAAAAAAAAAAAAAAAGAAIDBAUBB//EAEsQAAIBAgQEAwQGBgYHCAMAAAECEQMhAAQSMQUiQVEGE2EycYGhFCNCkbHBBzNSktHhJGJygsLwFTRTorLS8RYXQ1Rjc5Pig4Sz/8QAGgEAAgMBAQAAAAAAAAAAAAAAAgMAAQQFBv/EAC8RAAICAQMCBAUEAgMAAAAAAAABAhEDEiExBEEiMlFhBRNxgfBCUpGhYrEUI9H/2gAMAwEAAhEDEQA/ABuMKMOjHYx6w4oyMdjDowoxCDYwow+MKMQsZGFGHxhRiEGRhRh8YUYhBkYUYfGFGKLGRhRh8Y4BzKvVjAsTeJiBfYH7sBOahFyZcVqdIscMH1k9krN8Vpuw+YGKkY1aGTaiW1q8vTqKvIwA1DTJYiAIJG83GKZyhG5Uf3gf+GcZodXilcrr67DXhmtqK0YUYs/RR+0PgG/MDHamUA+1P93+Jxf/ADMH7kT5GT0KkYUYn8kftr8dX8Ix36IZgaWPZWUk/wB2Z+WDj1OKXEl/ILxTXKYsovJW/wDaH/8AWlitGLGVLDM06BW+YDJBJU2h9945Z23C/G5x/hf0Z0plAC4ZgRULWEAiCBFyO/wwt9So5fl1yH8puGoyowow+McjGsQMjHIxJGORiFjIxyMPjCjEIMjHIw+MKMQgyMTZOiGYgyeUsANzEW+6fuxHGKBzDNmqdKm/kONStV8xlAmCNZBGkCI3uWHbGXqsvysdrkbihrlRp5zIo6ldGYhhPLpmLbEqRjU8L8NotlqtLy3HlutSagXUQ3KQIXYMFMdCZxcTwlXO/E6B6frNvvrYtZfwjX82mWz9B6YI1qKwUlewOsx/LHCy9U8jtr+zcsSiqsz24dFhUrKO31TR8Wplj8SccwTZrwgSxKZkKpiAcwp6DqTJnf44WFrN/iF8j/JANGOxh0Y7GPXHGGRhRh8YUYhY2MKMOjHYxCDIwow+MKMUQZGFGHxiGpmQHCmZImwJgbfngMmSOOOqT2DjFydIfGH0qJYwoJPp/m2NHJcHLXeVET6x+X+dsWmrKpanRQvUpmnqpzB0sRzkm1lk+sROOb1HxPHj2h4n/RqxdJKW8tkU8vwQkSx+A/jsMNrZilQ5gw1BPNUJBdgZE0yTcxPsnb3428p4brVCpq1CoR3ZdIjlaRpf9qAYsBtucaFPw5l8vR5FjSsD3dpN2HvJxw8vXZcvml9lsjow6eEOECnl1qjfV5WrVAqAF6hI1oVnUuvSQQ1oINgcVzwzPlYCU0OhlMCCGJswkDSQOnMMel6tIQR1A+WBLi3Eod4HV7atyux369sZk9xpg1OHZ5XBNVV+sD6bkRp0kadTcpN9BtN5m2K68EzxpwtcGEKfrIYEtMy0EEC2rfpBwX5nhFGutCm0sauhncOViTGmQYmAd57DAfkcq2XzBp6wyadQ1beg+XT0PTDVGVXsBqV0cbLcRFS6Ag1ASDp0gRpg850KbNG/X0xBnVzVFT9JyisFpuxYAAAzylisKABYgT0OCihxAsCBDA6ebcz2kC9owVMZZbWJINvQ4DXXYOjyujxmnMU61bLspQUzYiX66SIAU2JvYg9bW6/Eq1Uaq5FcLI8ylGoRYyhMb3MFRgu4r+j7KVhyqaTc10NiTsWBBkA3gEYCuJeB81kyKtM+atO4KjYtyt9VJOx3HvtGG4sri04PcCeNNU0PpQ4JpsHC7xIZf7SGGUesR645GKXC2fN1komm4zCodDpaszqCTM6QJWTBIup5rgYsZ5qlImnVIL3UVFXZosKtMCVPqBPod8dvD8Rvw5V9zn5OlreBJGFGOZcqEAaqpb+xUHwmLjDyV6OpPYCpP3lQPnjVh6zHlXo/QRkwygMjHIw+MKMbBAyMcjD4xyMWQr5uqFRiTACsfuBMe8xA9SMD2VYu+pyS1VizEzPoZ76o/dxd49ULMtIGJ393+fwxWyVPUdQ2so9ALD8zjkdVLXk0+htxR0wv1PSOJZem3nPqVfOpLXgq1jAqMYCn/wBSwxHR4bTrKHFWiRmKDQp1h2ahGohSkmDTnvDffcoZ2k9GhVeYOqixCgxHMwMkRaqdpsMUeGZVMulEvUqFsnmWNqK3SooFSnBrCJ8s814nbGGHv+fjHOtjZ4LxvK06FNHp03KLpDRuosg5gDZNIuOmFjMp5unQHlamPlkqD5Y2kx9vtGFjFJ502ktvqNuH7jHjHYw6MdjHtDiDIwoxJGFGIQZGFGHxhRiEGRhRh8YUYhClmOMLRdVqkhahAVhSpMFOx1loMDeZPXtibL8doAj61pmoNkF06EBvtbjpG8YfVyC1SgbpURhabgiLeu3xwaDLEAnQnKGJhaU92tjzHxKLx5eXT3Ox0jUoccAh/wBuE1azpqpopsab0pQhyVgiZJU7rPSwN8TUPG5WpC0x+sdZCOQDBIIGnbp3WRONat4xoUoFRmQtsBSFwI9PXDMr40o1W0UfpNRr2Skh6E/CwJ+B7Y5j37Gyvcy/+8vMFJFFp8sOAKbm8wVnT9x646/i7N1pXya+gutMxRaSCJ1CVsQbET6ziWv+kikhgpmQRYghFIPYgsCD6RjT4X4s87yyqVlFQqAxZYuYvDHE4/SRK+5krx/OvpAoVwSKkE04UMtlJYgQp77joDviXK5WpUIbMlQ4OweLbfsnr8L4KszSc21MD/7jCw32J6emB/jfG2olT5dVw5IBSCJ3C3i8THuOKTt7ItqhpyzqRpqGQQynfTttyD547V4cGVgSzT0AM/8ADilw/wATvmKy0UpVQ7SedlAsJvv+HUYiPi+oCwGVrals3PdehBgHrbBVLgDYz6X06lWSmtBvLcixafSTUAC0ztYjp1xp/RuLlR9XzaH/APFWQ08n2t46TBm5GL+XzbV8olaGTmU6GZjYPpMi0yNp2tjer8PsoGmW2tN4kSLWt3xUn7BJAe+Q4qQ3KtxTj65YBnn33BFvTpOHDhHEtUxS0+YTBrj2IjSSBMTcHfuBiXO8ZzKqGSlTqCQDpRrTt9qYsb/fillvEeaeulM0aSa2ALFGKqD9okGI9fXFpSfYp0tmJPDfEbH+jhgry2tNRY+yfZjUNo2PU46/AOIKpg5QHSgnUsyPab2L6tj8gMS5zxFnUqOgy1KUJk6OWAY1BtUQbdeuO5PjubqoWdaVIgkAeW17SD7d8Tx80WtLdIYKOfBEvlQoq6omwSI02Ex17z9rGTQ1MxZ3aoQIlhTETeB5ZI+c9+2PRaWXVqSufZZUbcfaj8JnAb/o4w7K3maXcPB5lhiBqG4ECx2j3Y2/DknnTdbGbqn/ANexUjHIxJGORj1RxhkYa1hOJIxlcUzHmJUp0iCws1xt9oe/CsuWOKOqQyEHN0iv4X4auczLhywDK2mNMwCJ3BsQfxwaUf0fU1XSHqwY3NObf3cBvhGp5ecotMKr+X79QKH73YfcMeyJjy2fJkhLnnc62OMZLgEaOXy1CnUyjNmWKOtVitF2KygUcyUysEFZ9QMS1c/lG1ycz9bf/Vsx0Mlh9T6Gfjh/GsnUOfprTqmkcxRdZAnUyAtpN9jCj7sYyUswFpt9IIAqFSYHILXF7iGYx6HBxuSTt/n2AlSdUXq1bJOZL5mYVf8AV6/2QF/2W9sLAtxXjGYoV6tEs5NOo6TCiYYiYm07/HHcHU13f59irXojc04UYfGFGPVnGGxhacPjDa1LUpF7iLEg3tYi49+Bk6TZaVsjq5erqGlRpgySwBmRAAPfEyZdyJ0OPQqbYVXg4UElmMAm7vaBPU4r18qVWkPMlnDX817jnCmzd1XYdcech8RyKbnzfbsjqvpYuKj/AGSaX1EeW8ADmix92JjlG7fMY1cvwNSq6mMG86ql5mLT3KDGDmXU1Do/VyLNqLRKGDHXTqGCXxPKm+P/AAj6OFIv8NKCqgcVNZqAJCrosC+pmJmIUiAN46YLOKZkimYaZUg272/j92ALgWr6VTkg6KbEwpAk6FBg+quf72CbifEWZSCB9kQPicc3q80s805GvBjWNUihmMsHoH2JNVI1KT7IeQsA3lgfvxc4LlkWo2g0wxIBKMo9jUgDWmyv0FpIxBUywajRLK8anblZYOoKBM7QVMf28d4aRlnqVKck1Dru1MGnqCTFjP6sb2ti00o0VJNysh44qEV6i1KQl+ZgbzzEhmIvMi150nHcgyCrRC+zqtAPRWNgQO3utbEec4GhRk0uQ1UMWNRZ1FSmwWCOY/E4n4FQAr01aDo1dYvpKz/vHAzaoLGqbNusTqBk+yfhJA/LGPxQD6OoZymuqomJmxXTuCLH3YIswic1xZRF/X+WMHiijykmmH0s7idViIP2d/Zn/rhWPZ7hT3RFwlqZziKtQsyeZK6GAs0WIJnT7MmLXGKnE69FxmG81uR4blMSKj+zfmudI9FHTF/LZUUa3nUaYWq3mGT5rLJe4jYajf3HEVfhiaKsURFQhn5a5OoszRvK8xPun0xo1K7E6XRHk6gbKcswFVZMAkggE7k73vfBDmV9gR1/wnGD9EFLLuosoIte0lTHW+NWtWugBPtDv2OM092PjwYNR1FCrrnT9VsQDOqBAIOq5HwnEVWtRD0UGvUalJphSu4ABFjcWnve+NDIKriojQVKq0MpgkMpFjF+tsdeih5nSkWVkCkKuqzGCFLbCARbrh8JJKmLyK5WN4nXotmKtJvM1WJMrpk6DAEE/ZHzxi8GzKOhCK4ElpbRMMzsBCiAd/vHrjfp1lLeY5pCoxVdZWkHK6Y2JvAgbdcU/IpIxFI0yQYZV0A22MCIG4xbknGiQVSs2OF1z9BpiBy0gOv2RH5YH89QWhXeqHdGnVKskc2ptpuDpaxH2TjZ4ZUByoBVrmsv2ejsO+KfFWFRICmWCkctvW4PZmH97CIumw2tjL4hxCk0v5ZGkw2nSBPN01f1W2HT1GI2ZVXU1JwLXLL1mLav6p+XcTZpZRtLhhuQRyE9QT17av3vTEjZZhR0azY6vYMAyh/a6hW/e9MbY9TkW2t19RDxQ/ajNfMourUh5bk6gALEm8x9k/LuMV+BU9SufIohi7I5JEkgnfSCD7wTi/mMk5EGYIA2HTTO52Ok/vnD+F0tFWqCCJ8upBjqugmx6lCfjis2ZzVam/qSGNReyoF/EdYZeouimtNl0uAh5TBkHYRdYx7GrggFTuARtjx/9I9Ia6Dgbq6m3Ygj8Tj07wfm/MyWXYmT5aqfevKfmMZ8zclFsZBU2Wq1BWqoXYgAnmEalnqD0vjO4hwOglTy1qalIUzKlS0XiBeJgdd8a/E8oKlJkIkOpUjvIj88eb5EUadbJVaaaBTqVMuwN4k6wJ6c1f5YHHByTafBcmk1YW1vD1F2LPDM1yzBST7yRfHMbxHphYXrl6hUgJjCjD4x2Me9PNDNOOHce/8AC/5YmWiTsCfcDifL5M6uZWgD9k9f+mMnWZFDDL6V/I/BHVkRTz+eCLN+mxv88Q0cxWqQ9PLZmosQCpXTa0b45xfLMxAVHNzsrQOg/HGqudq5elTpUjU5UDNoBglmba1yBE9rTjyijZ3G0lZBk8xWYPT+iV/NUD6tqo1sD+zzQIF7nFfPVMxSXW+QrIgIktWSBJAGzE7ntgh8DNrrVKmZcqW1XdtLRZQAZBFhNu+JPGWby9WmKdCqXK1Br+sqsvL03Kk6o+7E070DqBvgFLzq9appEDSoG4G8/lgip+G6bUWrVai0aYqlRNPVeABsfht0wNcLRqFKtMipU1MIDxOgKLhbXE40/DvF6H+jEymY+ku4qNUdqJMk+YWX6xiCbFQcDp3th3XBYzPh7MU62WSnWpPlswyrTfTU1Lu1lBiwuDq6HY42avhmnRSq1XMVuSNTnLV9KgbkNPMOsq0DHE8YUlakDQcU6Fqa6dTjl06iWgaum+03M47X8a5cyWpZpg26luQjf2dcR6YLYHcGvD3DGzmarUPpJ8gU6jhk84VLMqr7bGJDFovdRgsyXhKik1FevNJD+sTSDMdwCWtH971xi8N8VUcvVqP5baWpBOUhSIJLGbEbi4vbEWf8T02y1ahSpV4zKFHatnKtUhSCDo81n0mCdo6TMDEeloi1IKm4KheipJ+uUki0gATb78Vv+yFNxUcNmLVHQLSakCQDGrnET6z7sDeT8UPTrGv5fmMlPyqHmOIoj7ZAVbhoW0n2dxMYueHfFJo0PKagasu9QsaijUzsXJ26sSbQL7DArSi3qJanCMtTzKZcjNLWrCefyNJRm0ltVOeadgZ92Gca/R/or02oVHai1SmlamEpFkDEaiWCjlKsPskiZ2Nq+e8RU3qU6i5Ty6tOojBxUUsQrBihP7Jv7jGLD+NavnebTpsJPOhgqy6QouGBUgiZjqR1wVxKpmtlPC1HTm8vSQkUyNAm+phrvsN8Xs/wylTahSYDzKrkaiQANKlmCr9s6QfxwK5HxJX83OVKaBWzGi4B+rIUrIIPNv12K4ZW4xWFEI6SadXzKL6W10iQRyzIPtNc9DcGMC9Ja1GwfD2Tr1nyqLWSpTBIqhhJ0kKTE7SY2HwthcC8K0jQY1FarUSqy81eqosQPaUxb3Xxm5jxpmQJCUlqMNLVloPqI7TP8vQYx2zVRspUyrKalOq4cl2rFhGgwDM6ZQEg9z3xE4kakwr8SeGsuPJfmpu9VQUp16uh1kaiRa220b9cX8zwDL06lqND2QJq5usGjeNLBoE+uAhs9XOXTLkQlNi9NlaqjrckKCoAKAWCkEQqzMDFfjfFjVrtmalGia2gU7GpbeLEQIJmfQYu12JUu5v8KzCP5pp0xTXzDyAyBIBNyAbkk/HGPxajOgBmXUirIYiDsSMN4bxR6eoKiyzaiDU6wF/YEbDDeI57rURVjVs/UmYnpGFdxqBzN+Hqio7DM5iVBgea8Gx9fTHeE8ObMZKk5q1QwZwSHMtJkaibmBYe/BDU4kWVtQZdYOnSqNY9Z0gN88VOEKuWoNTXz2AfUSFAIsBsLAW+eH2mhFSQL8UyjZbMUYq1WDSeZ2OxXpMbNjb4Vmm8+JJ1UzuezAx/vHDeNMmY0a2rjR0kEEkRNxb5YdTVEZKgSr1AuL9I9gnsfhiSaaLimV/0h0tWWRuqVB8AQV/GMEf6Kc1qyOnrSqMPvh/8WMvjVMV8uVelUVXIGrWAQQwI3T0xb8Cr9HZqVJHZahBYvUXkgbwKYOxG/pgJU4F72HTyR0wKZzwpqWqoYDVUWqp0nlYTfe+4/dwXlSB0uO/8sYnFOMijWSkyMWqqSpUStgSQT0NvmMBBzW0Qmk+TSSqYG2O4wsj4so1EDBgszZ7MIJFx02wsBTWxWpGZpwtOJNOFpx7480ZXGgUQ1EptUK3ZVfSSO/snVHbtivk3zWkMvDSwYAhjmEMg3BFsb2nBBk1K01C6IAgCI2x5v4tCOOSlHlnY6GTkmn2A0fTDE8PUR3qg4a9DPk/6nRHaajfkcHQqMeifdhwDd1+7+eOLqfodGkAIy3EQLZbLD31av/PgXrnOZKW8sZdWJgaQyTEnSHLkWG07DHtSo37a/d/PFLjmZNOi7a0gC+oWAJAa82sTfBRm1tRTVgaW4g5JTKwGqUyv6qAuka1J03QmSH3uLYdTy3ESVJy1tdRiPqhKX0qYFmEiI3i++DxUtZ2gARBX4dMUqnHcukl8yqgWJNVAB/DAqXsW0CFLJ8UhScuSRRZTzpJY+y0RAdYPL7N98PrcO4qVcCkASlNARUFnG9RfQzzA/s2nBQvi7Jf+cpf/ADLiQeJsp/5lf/kxdv0K2AzN8J4oxYFFUF0b9Y0KAOaO9NtO0TfEtDgnFJW1MAVTUhqrkaYjy2A3QzIAuIv6ElfxFlGaBmAZEWdj1Hp2k/HGnlKlOpJR2aDB33gHr6EYptpcBKmBp4BxQCnemwp+a8NUYzrnkYn2iv2W2Fu146HhHimmPMpyKJpfrXk6o5pi1RR9vrfvgyz2cVCqt5nMYEJUPQndQb22xUPHMsti1aev1eZJ+S4pTb7EaBzMeC+JMrg1aUMqUpDNMLfzF/ZY7HviCt4O4hrJNWkvmVUNp5dOxA7NElfffBWfEuV/9c//AK+cP+DFfM+JspEaa0yI/o2bmxkxKdsFcvT+itjAy3grPhgRWpKfNNc7kAkEBALSntWsBPXDV/R7nRoP0inNPzHAgxqfdT3H9Y7TYYKv9N0IDinV0MFCnyqoH2t5HLsd4xqpRWTKCeg1fzwOuX4i6QAUv0cZtQgGZp/VoyrKn7Z5gZmR2Nz6DD/+7PMgR9JSBS8gch9gxqB7e+59Rgl4h4jy9MSyuI7q38fQ4y38e5Mb6/8A4zi7mVsZ1b9HFdtQOaUgolH2d6a7A33/AIm+Iq/6NKrmoWzS30BuXdEEr1sRH443q3jXKoFLU6g1qHWaYEqdiJ6Yzsx4/wAo5CrTqFjYclODNiJ1bQd9/Q4tayOiP/u0qFiXzgl3FRoTcp7BBmxEYsUv0bqUZatc1WeoarQSq6yCCwAIMkH9qPTGvwviCVrKhDaQxkJ7uhPXviavmFpczoY2kCSD8L4Fykti0kwcP6LaP+3zEdtaQPQTfEZ/Rll/9pXP/wCRR+AxfzXjLJ02IqFgd/Yf34bQ8Z5GoSqCozAFiBSc2G59wwXjK2KR/RnlurVfjUP8cOX9GOTHRyf/AHG/jhlbx1kezn3J/PE2X8X5aoutaFRh300htvZnBxPH6k8JFU/RzkgZ0vNv/Ff+OBb9Gtfy+JaY0h1q0wvb7YHwCm/8cenPklekHRFAdAwlVmCJG3W+ATiHA/oeeyeZDE+fWBcGOXUQvL6Qx+7BRbaaYMvVHrMco9LYFPHJ0fR6/wDsqoJ90hj8lI+OCoCxEn5Yo8Z4alamUcal7f59+LxT0ytgSVqjxvjXDnTMVUXZXYD4HCx6tV8M0Kh1Mssdz3wsbf8AkYXu0xOiZj6cLTiTTjunHrDgkYpzbvb77YJ0AVbgQokiOwxhZKnNRR6z918aPGM0Vov/AGY9b8v54838XneRR9F/s7HQRqDfuDXCuADM1GUaVOlmkoGAPSVkSJItIw/NeA6lMKzVaDDzKakDLQWDMq2PmGNze+KuczL0cjmKtJmWoWo0kK2N31NEf1EOI+F180c7l6b1qjqq+Y4ZmKkhWYWO51FPuGOfGHhs2zfio3OK/o2Wo4am1GnTMcjZZXIk3hiwtF7g4Cc5wJU8ykRSYmslEMlJU+0qzpEwZY3nBH4o4hmUzOZKVnFKmvKis9jpCdDE6yW+GMjgpLfRfMJZqlfzCSZJK6qk33uoxWnTFMkXbPUFGwGBDhuWFbNHUzKp1yysQy2YiD0ucE3nwCT0BPyJwO8PIVazETCEfvEJ+eM2JW9xs3UWTcZ8JotCqy5zNakRmB80HYDcKgkAkWBBub9tPOeG0rorPUr0mRQkJWKgxEEqNQJ3uO8Hawzm6yKiU/LBFQIGkiTLEEAg9CnbBBx9wMzTRkVpA7TZiVi/SCffjW8atIyqboFOJcFFHMkrVquAFBDOzrLaiLnqNEbWtc43OH0JoLzEF6xPXYKJkyLdPeRjDy9UCtWRURQT0uTDErze5msI39+Cbh6/VZeACTUrGSRYzb1vHyGF5VTodjfhNlaWhEEzz/gjn8sCPHOHasyWmuoK62CO+iy6jG24iywJ7yTgxqkeWnXc/wC4bfPA9xn/AFqowVWNKjaaii/lNuNURB6xvgMS3JkexR8OcManUzNJzVqBqdMNqYwoJa6AyWJi+2wicZGe8MvTpMzNXZlkhooiwTUYBSDJtfSbYIvCNZnbNPpp6lCgkGQ0aoBIYqIHX1vtgb4o7vkfMZKJbUw9oQfqWvpDQzWiD092NCW7Et7IJ8vlyuQVD9hFX1MNUWbd9M/HFhswv0xxJlWUX26THfcfPFDL51nyIZj7Sg2AAA1VIsPSCetzOLi1Sc1VJWIZIJ+0siD+9IvBsfQ4yy5ZojwjKXJh8xmVMQaVf9n+t1YgWnrjOHhinVoQAF0mqTFSifsrMmwBhbdPxxsUSfpGZiJNLMbkAbMbzM7bemMp8w1LKBlFBdTvJ5yDyHYFDFokCLY0YuBebzFrNcNSvk8rqtppvpmpS1QEVoJYKCbdLCL7yMjjXAaZzMjlJ1uIq0iSPbum4kTBED343c7m2GQy7L5SSxWCrQswAFAVoBF/gN8ZHiHiDUqtOopRTUpU21KjapClmuygadIEAesjbDIrb+Rb5NjwW39IIP2qbHbsy/xwQeJqP9Hcjpp/4h+RwMcDreXmEmLrUXp6H8sb3GcyrUagiSVtAPw/DfGCT8SNiA+rkQ7Uan1fKdJ1PTU2fWPbIJs3TtiDgmWWjxKlBpw3mLyVKbGBJuEJI269sT5/LE00MqIZ92A3CRub7HFasnl8SosSt6xEAzAY/LfG6O8PszLPaZ3McHUCsgagIaR9dR2BKX5re2N+0YzPCycjrvBGxBHaxFiLY3+J5MefmR5iAsHMfWW5lqGYU/ZB2xg+EyFaosztG/2Se/vwU1cLKxupno/AMyxytMT7K6f3SV/LGJ+kOkTw+m49qhVBB/eX8Y+WNjwkwNF1j2KjjbvD/wCLDfE2XD8PzS/sc/3EP+Rxki/GPfBv5bM61VhEOobbuJ/PHc0rRYjbtjK8G5jXkcueyBf3eX8sbdT2RgATzpv0i1FMGgoI6eb/APTHcZ3GOGgV6gge2fu6fLHcdFdNjauzO8skFGnHdOEHvHbDxj1VnBok4fSJqcomB+JwvEoK0gDbUw+IAP5xjuSrlHYgbwB8LkfP5YpeIOJ+ZoBGwa3qT/8AX548l10tfUSfv/o9B0kdOKJRz/B3rZOgqKWnMeabgQFXQCZIn2mxY4Nw2omfd6i6VgKhJGkjUt7E9F29ca2TydRVQFWggRKkQbSDbr/nph75cyQVMwCo7dPjH8e2MvzttKHOG9gt4l4ZmGXMOKbHzGLWKElZLEi89BbfC8NUYzFBSLU6Dt7jCJ/ibG09FhTd4IFJHixljczcWAiBjP8AC2X15mpJIVKSLtM6ixidunzwTm3GiRjTCfM1D5Lm9wbmIvYD54yMjlmahV0adXL7W0XbrY3A39ManGqgFI3JkgRYDv8AliDhNGmKUs6qQ3VtJiY73Fz78Kx7bhz3VEVXh1Q+U3IdLpLAIWCmGLLIgbkTi/m8q7OGUpKiAze1GkwZix1Hp64a2SCFX89FEANMXsAbyLW2xIuXUOKhdDBMkGAVMRef82xoc3diNCqgX+hOpc1Y1aiAVAGoFUIP9a+u5vY40qAlMvzEBQxI6cz2M/L4nEPFI+kNp0nkSII7t8T2n09MXMplFind9RoIYjlMSe24n5jCZyvcdFUqM7xRxllenT06qekEqEltUjczGmOlvf0xXzGYHmOw06dKqIXrpgmO09fj7mcU4JXXiZdmdsu9O2n7IEAgrIuDJm5virV8GZkLC5+ix0yFDOC1pEc0CY3wUZ0lQuUNTtktLOAVJ0iFWAdNiYidOxv3vInHeIZg6OUqCCdqe6ww209TBv3xmcB4JWqCrTq5jyqmoFGeoChHLtDamB5oi2xx3jHhPMogZM7TrTMKtRlJA30y/N7hg9bugPlquTW4RmdWVriCpDAAHfTzEfDmI+GNA0mGbcmpKs4AEncFeWdrXt6YxuE5V1y41htWlEYtp3Cmdt7g3N++ClsjTGYc84JZWiZWSbkWsSBMT1PfCZPdjoraill4+lVLhZ8xdRAIGqRt1uRiTKcJqBQr5kEK0klGhgUYBQSYUSA1vd1wxaqjNvqiAxFxP2o+GHNk8tUVkFVLEEBSvKSKhnsbE2PQT0wcJNImRJsflcrUFFRVdlcOWdjLahcd4AE6oHbGRxjhlQkMcwWBVVaSVQgU9LG9txMDqcalDKUSiq2YU87gARDQ3sgjqIII9/bFfMnLrT8k1EFTy2VARc6uUKCBF25YF5thik0L0oz8levRFvaYGDI9htj12wR5/JyIEHlY6oPbb5/LA1QYq9AgAc1M225l6D42wULXgkFjcmNjP8r/AIYzTW5oTBlOHCshQ1FpwytLBjNmBFh6jFbi/hsh6dWnWSoyNTJWGUmAASCwjcTBjfGlw/PU6bMarBFIiTAvMxJ6740T4iyov59OBcmRA+7DFllFUgJwi5WUc/wRKlZ6vnBA6ldJQkgmno3B+OBihwNstmNWtHR9SqRIJJGr2T20nrg8zXGKSRL+0oYcrGQdthgb8Q8aoVGoqKnOtVSAVcEyrIdwP2sFHJJrS+AdMU7NPwznSrVVjfQ+/cFf8ONzLp5wr0zbXTI+8FcDfAyBmdMe1SY/usv/ADH7sEnDSVzA7MGH3Xwl7SDZifour6skVJ/V1GEWtMN+ZwXaDpa5wE+AKhp5nP0IjTVLAempl/DT9+DdHN7C/r/LBT2kwFwZNfhNJ2LMsk7m2Fi6KDenzwsVrl6kpA3mKR3W5HTv8cPR9Q2gjfuD2OLLpjPzawCwYgwbiRPp2OPayenc87HfYkpVZUSPd6yT1+OKtfKGpmVVTs1NYPc6ZHoL/PDsi7rZ4UWAkCL/ALXTa0+mO+H2FbOICL62qX9ASCT16Y8e3qm2eigko0Z/GqtelUqq2ZJVWFjHstOmwWDYH7jiznvMXLU8wtd1jy11HqSGJgwfTp0xl+Jq/m1K53L1yB6CmsWPvf5YueJQVyWXpEQxqaSAbyqgfPWDhzj5RKezZQy3EKxIR67sGBlQejAt+z63vOCPwblh/SGiAaoVYJmFRfjuTgWDAZt4UAIzrAgDl5PynBT4OVzQmVIqPUcTvdiLWg7fMe7Csqobj4LvH6kIojdie/SN/jiIJWNOj5VUU9YaVZAS03kFriy/nij4ozTKyIbQNUnrP/TptjRp5hFq0NXtKiwN7EufbO9n9bYrCrJldRJOH5ljVWm1ZHlarkBNJk1LQANlVtJ9YPXCq+aKbhMwoNMNJ8te/u6QBAxX4K1Nc2zqdRWkuqAAFWpDBySeuna9pxYqmmiVjIJqBQIUTzFiIk8xPbGjSrZnt0jEp501E1FtbgMCwUKp5i1gPfHw9cbi5E615haikjqIUCAY9es98DWRohaAIIYOusGIkFQQYO0i+C2m4OYcQZUKlxbZb+ohrH34y5dpM1w8qLeaqDWQeiCbxu3Q/DA42RqedVbzqelXY/qwCo83ayz7J0ze98EtVPrbTdae0d6jdfdjBpNScVQrrLNv0k1FgTuSTA+OC6ZXdisz4obw9DWy+YPmUr1NaOE9nlRuYQDqF+kxGKPHcvUNM1Fr0wrtUW6SQdJixW5G+Lvh+miZWvS1TraC8AIH0KujeT3mIxBxcURl0Q1FkVajExImApB69TeO+NMYRt/UU5OkWMwytl2Zdi5IMR9kzb3yJ674lor/AEur9ZN1OmCLkqIO8wI2jcYrBdORAJ2aPuUj8sdTOKc1V090ntqBEnbsBjG+WaY8HKVYfTKhItzz98/zxlcLy9CihqCpTKo9IABXmQhWIO1m918XqDTnnkjSSwv1kgfG/T+GMzh6UamXamtQkmrRhtAgswAURqmDAuY3w7FwBl5LuSNFchTBqKRRrrVB0WJkvAXdTuSekTihxg0ZpVlqrvP6oFiVrM5jtcafSJGLuTy1M5CpS1GBVUCoVHt2QgKG2+PTGdxrJrTp0gSxCvVEqtuR2JDCZsZEibCfTDELJGeRSIJ06qETcxKFffyxbBXSorJ2DBouL2UbekX+OAXMVDT5DM0oFx1QgW7gacEOfzpRzBdiWVl7sSNBA9BEx2YYyzW5pXBUqUmY1UUEsQwAG50sGsPcuM3ifCazUAPJqcqup5TaCWk/vfI4tDU1RlhdTBwAWYi6t1I73v6YyM/w+saIlGYqanSYBCEG0xJDfdh+J0Kyq3Zv5rLvXymTZRqZaUEyP2Ug3PecDvijINTzC1CAFNSRdejauhxq0aRqcPyxUElajKf7PN3/ALK2xm+LcoR5bGOZEHtKSCFAIgGRcYZB9vqKfIRcPq6czRI+0WQ+gKE/ioGClGipTP8AWHztgLy2YvQYf7Sj7rsATv2JwcZygFSQRKlTv2I9cY5Gpg5kgaXHa69K1PUP3VP4q2DVcBXihfL4zk6uwqKE+bL/AIxg1RDHuxJ7tP2QBwnCw1wSemO4AhlmhirnaICbbkD+PyGNPGVxyso0KZEybegj88es6jJWKT9jg4YXkS9yi9QD0gNEDsJ22jGb4brGlVqVYMU6cGBIgnoOhEE/fiTP5mKTqJDGFUxaLGDHx/niHhIIpvIksdMWgwJj5x0/j5lbbnf7DxwisWBehpUMSZZCAWAJJi5tE+4YveNqWt8v5VLXCRq/ZYlioIG55bT3xLlMrpDKxiAGm0xEWsNiCD3tjJWtSbMCDpC9u4kC/Xc/5vg/mNu6F6KVGcKFSi7PUpGmQhNySXEyZkx0m0YNPCdJBk6CH7NJCd7mASfvOBXxTUBSqNppaR/ekSfvGDXLhRTVSBChYIjp6dNsKyy1KxsVWwP+ISDmVG8BReBudunfGjm3ZahVUdilNQAoN4RRvtMjp8sYXG3D5qAfaZYMato+z1v+e2CL6K/mHSqaSukG+rfTsDCzq2noJweJ6UBljZJwKsPOrnS4ZVRSGIEwHjSpE6u/uGI89nGbK1GNKoIIkANPKF6kWgN26HEYWormKc80Mb80G0HVYdsWqiMiusCFZpBZpaE3UzBsBY9sM+Z3F6L2B6m+ulTtpBVUFydjoEk3nl/zvjbSszVqp6hgNvshgAd9zcz2jGLnqJDJS/rKP3qhNv3sbuWpEFrElW7gzEmB3/LbGfI92aIrwoo/9pSc5C8i0mClmCkkrqEiDZbn1sbDFGlxEIxIa5IN1G4Ib8Y+/A7w/iPnedW8qprRySqkzEx2I1DUZHvw7M+J1US1CuLzLCL+804HTDoPRshE4uW9hDw7izL5lMNyzqnRPNygXm33dMQZ7iRZBqJga3sI3gzOMHK8XRaHmU6dUh2KsBqMRN9r3BuNj64rZ3xQkc9GtBBsSVnbblH+YwanuA8b9QsXiBrZWpr08tQRHqrH8TiSvW0Zl4VbsgA0xNhe+5mZ+HbGXw/LFKDGmDofQbzqnS42I6AC/WR2xdz1T+kPIB6glheSAAOtuYx0DX6Yzvk0RW1EuUcjiBsSQTtHcG04dw8MlN6gy1f26ULFUyQwvJBlRqnb7JnYnFanTY5zUREsQZ/gBf3D4TjZZ6gZgFlDoOoOYu9MDpCgz6+z8cMhKtipxtlTg2Y15Sq4o1iRVUtSltYYsjdtQQbm0wDbFLxJL5QO+UrDS9SRrZfa1EsWIkKfQfaHvGn/AKTqIWX6OwTUCTqaSRpGqbD4dh647xGlUKOiiNLMfaLMx0KRoj3kR6HBKYvSCGfzAamSsAuHJA6NqcH8J/vWGCAUab1KK3OhiQTOrRokSZm0gdZ0k4HeIZQ02amdxqM25tTM1+7At+GNbL5Mirl2LMoq5d25dz7B0gmwJDyIA64VNWOT2RYz1T+kECCCQAO8iNutzjCHhrM+SwNB7uhAIA+y4O5/s/eMXM4s1NVyQY0ljYC0Fj7pt3Hpjf8AoCsDqJERY3I9AST8fhiRnoJOOoGeF5d6mRNAKTWpVxCHSGJAIIuQLBiTOGce4FmFph3pkBVE6WpsRci+kztB+O+8ENEUH59c7gQSTAseVb3YT7gMPagpIgMoiSSTPuEWv78EstMW4AtTr/0WRMqkj0K7fhg/zGZBpzO46eo64CGo/rFN+eqPhJjp2IwW8GhstSaLmmhPvgThc3Q0y/0iVIXJZg/+G4vPorkf7n44PPOEb74C/HdEPwsGL03T4XKH/iwRcHzfm5ag3V6aE+/TfFvyr7i+5eFYYWK/mxbCwFEM76ctRddCtRqqCAxVyY27De84xvEuY0uL6iqdASLyY2v0OAjgviLMZQMKPlsGIY6w5uBEjS6xbBvks02YoLUr0xqqCToDaR0HtFiLR1N8dTqc83GnwZMWKKlaMnOV9I0wA7tJF7ALtcAxfFrKcHDZbzHq1FJZ7q5AgAD2ZgXm++MvilUCoSQCyqB7MEmW+IsAfjiPNcRej5NMAQ1NWOsGNTMxOm9uXT/DGOCs1SexW4tmmDMPNdrRLG+4n5fgMVMnlySBrIuTO5EDriv9JLuSY5gYj88PTOlLgAiIggwZ36g/HDqV0Kt0X6TvVCB2LGpWpLJgW1i1ukD5YPznA7NTpjU4GwMLJndgDF+v3SYBBuE5XU+WVrLUdmIF/ZUt8Pxx6CcmFC6DAXYDUI+cR6RjLkaNEbBzI5AnNwSAzVDDCYHMbC8wB16+mN3RmAhfzJI7gbCDt3kH7sD3B6lRapZr6VYzaOVS17iQY3BBxPwzxfUq04ZKJB1gx5ggBan+IKP7x3w2EbQvI9wi4Zmq1bKGtqXWCw2sYJSd/jGK3GeJ5inQRiUOtmVpU7SQLaomDiLLcZ8vJpUhTTq6SV0soAJZgU0iSIuSZ72xi8R8S+cadEJThiIY+aDdlkhWWxgkye2xwSimwW2T0a5qV6BY3PlMYED2Q9h0vgpydPSZA9tybeoY/Mkn44Ecspp10Vix0MxuBqgUyY2H7Nh643+CZ5n06wwN2gxuJUj4ExjNNGhcItZPhSjNVXpqEqFmOoC5Ipr35RMm5HU7b4bxHJ1ayFajBhckGnT0xpJEhiZ239cSvmzT82pEhBWc3gcq7G0zC4Eq/jvRQ83y4FRnUjXcBRV2kf1O3XBYoqStiptp7F/wxwWKEUm0amYQvMY1H2mY83W1om3Y98TZFnp00q+W4PJzBQwJaJVh7JgC0Rbrh1HixpcNXMqqj6wrpB21VigMx7ifeYxjca8X6qOWbQoNUEyTq0wyiwjcmpM+n3OjBXbAbdFnQEywRRAJWTMgwGWfTbb340zwamzVa95kIN/skKWPS8fcBbFHOZ1DlaVR2HmPpDkRYw5uoslycZzcdqec9AmVVzzEXAJtMCGMsLjv0wnTzQ5Pgv182VzZC6pDEDT7Vx7r/AH3HFIeJqsVWNMNC2U1Ij6ymdQAXcHabCBEdZKiFs8AHW7reJ6AdrkYgXM01FVPo6kdfrzzAOoudO/2rRcDDMcU0Dkk0y/wjxBUrUq7O6B6YJAYxIsTsNhHY9PfiBOPVXyjOdMiqLF7GRTHQA2kwAfsjEOQpicxophUph5WQ2oKpJJci0AEiB0+OI66U1onRSuSgvW7i3KymYM+/SL9jSV1QDbKgy716SVWPOQwFrdDcdfa6+nYY3eAomnItqI+qZTJtOgdTtGkgraPngcyGcK0qasV9ksGUzBIAhhN9rN1g7dbdCqjpl6QMDzNZK73FSk9o5SSQZ9WMzMKmhieyLfEwWcshgNzaoG14A6SIEm8GR0tSzBIq1tTFmGu7tOqD1Btt22tjb42UAQJEARbp6e7+GMfO8QpNXdVoyxVyWFRo/VlyQtgCR62+RmPck9kmSeHeLVaz5pHdmCIrUgAOUgHaLwTGKuaz9U0WYO4YQBztaQxFp7rjvg/MBuIMtKmqDyTyl2YEynMTvtIjEP01DRcrSp2KMRqrGRzDfXbePjhiir4FuTrkr+G88z02LsSxeZJuZA6/wCdsHnhOsDllFuUuv3MR+GPNvC7yrECBYjc9T1ODfwux01ImFqEGAOoVu/rhOZcjYvZGtxtNfD80ovAdwPdDiPuw3wNmtfD6V7pqX7mMfKMWqWW1rWpm2tD9xBGBz9GrastUGzJU2idwDt7wcD+n7gvkKWzkG4v78LEnknsv7r4WIUeKrVOoKQCSJkWjHqmRpinSRbQqjp2G+FhY1dS9kLxoE84S1fMVFFtSpJjcKJPxP4Yh8W5/VmiIGmkmlbbaaYHzZcdwsDi5+xc90gbyzGfX0+7EuYMk+nL93X/AD3x3Cw39VgrgKPDsnM0RHs03jbc6R/HBxm+VGGx0sfXbCwsYsnJpQOZRZWsykhkpVCI9Rojt136RgfzXFWp0KGnQpqFi0It5NMieUjaqs/HCwsacfAnL5jf8UZ5l4PlqgIU1RRJUKukTTDGAQQB/K9r4nFuKOtXL6dCOaVMlxTTUZFQbxYcq7RtjmFgo9we5a45l3eo2l4IqM1yw1QTykrJEi22Cfw+9PWo2aJ2/ljmFjLLdGnuS8Uq/UZp10ylHNs0gwwAflOxIt364EeFVkrUWFVUKI1c+wAAVANgO4cz3k4WFhuHyicq3CDho83h6LUCMtQpqQLCKQxI0AX3HU9BgX4ln0H0VAtLSyKQhpnl+u0ypHs2At3EnHcLDYbgSCbjlIPw+msCxIBN4kPHT3YEclTakUZyDB0swdz15Wggb/8AL2ssLCF6e43tYQBD9KUgjeZ+A6R1tM4zKTE+ezU01DaJAu53EwTYdtsLCweLgrNyX/DeaYpmzoSfKabcrcrCGHwN/XFCpXNSnVqMiNo0wDMbuZIBEm3rhYWGdxXYoZLOOaC2WAYCgAAAiTG32pj4XxY4ZmZqZenB1CpVUARedTTPS4PXphYWEz5Y1eVFnjuY1EKBGmdRnvFveSDcevpihTaktdLMJVRYqFumk8umcLCxeMvJwQ+FswqZ1XXUAVgyQehNoA9MLzKYOYUU2GkGQaguBVQQIS1477HCwsMXmEvgzPD9XnIFhBt7iP44PvBlXmrLAiKb799S9v6vyx3CwvKuR0PKEeSq/XT3QjfscB/gWsaeazlLprMfBmH4EYWFhS8r+xbDwVD6fPHcLCwjUyj/2Q=="/>
          <p:cNvSpPr>
            <a:spLocks noChangeAspect="1" noChangeArrowheads="1"/>
          </p:cNvSpPr>
          <p:nvPr/>
        </p:nvSpPr>
        <p:spPr bwMode="auto">
          <a:xfrm>
            <a:off x="8794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8" name="AutoShape 14" descr="data:image/jpeg;base64,/9j/4AAQSkZJRgABAQAAAQABAAD/2wCEAAkGBxQTEhQUExMWFhUXGSAYGRgXGBseIRseIBoeHBwdHBoYHSgiGx4lHSAfITEhJSkrLy4uHh8zODMsNygtLisBCgoKDg0OGxAQGywkHyQsLCwsLCwsLCwsLCwsLCwsLCwsLCwsLCwsLCwsLCwsLCwsLCwsLCwsLCwsLCwsLCwsLP/AABEIALMBGgMBIgACEQEDEQH/xAAcAAACAwEBAQEAAAAAAAAAAAAEBQADBgIHAQj/xABHEAACAQIEBAQCCAMFBgQHAAABAhEDIQAEEjEFIkFRBhMyYXGBFCNCkaGxwfAHUtEVM2Jy0iRDgpKi4RaUsvElNFNkg8LT/8QAGAEAAwEBAAAAAAAAAAAAAAAAAAECAwT/xAAmEQACAgICAgMAAgMBAAAAAAAAAQIRITEDEkFhEyJRcYEEkaEy/9oADAMBAAIRAxEAPwD3HExMTABMTExMAExMTEwATExMTABMTExMAExMTHLOBgA6xMfAcfcAExMTEwATExMfCYucAH3ExnOFeNspmK/kU6kuZ0yIDRJOkzewJ+AnGjwDaoW8c45RyiB6zQGOlQBJJ9h+ptirw94koZxWag86fUpsw7ErMgGDB9jgTx2iHLEtR86GGkQLGDzS2wHU/gTbCf8AhjmaNPLOnJSY1CxVtCswhQGgG4tE+2ww6wOsWbrEwJW4pRVSzVaYAEk6h/XBFCsrqGUgqwkEdQdjhEnePmPPvHnHs9QqEUGpogAKizM17k60hbgjft1MDd5HX5aebp8zSNWnaYvBgSPkMOh1RbiY+xiAYAPuJiYmEImJiYmACYmPk4+FsAHWJjnXjnzMOgLMTExMICYmJiYAJiYmJgAmJiYmACYmJj5OAD7jFcY4wyAs9cIg3Y6FAJMb1FtzWFzPvjW57OpSXU7BR3JgbE7nbbHkvixFzGVzOVUczy6FlYjU1YVdUqpi2qD/AFw0VGNnp/AKztTJczzWNhaAdgB1OGeMj4U4yiotLS0jQvpYQTCTLAWnGuwgkqZMTExMBJMTEwLxLPLRQu3wA7noB+++ADzXIcQajxWuTSQwHVQp2BYESdO5gmwttffBXG+KVqrhy6pomCpabwSAFIiYvqnbpOA824aq76QGYy0d8AZo30rdt4m8CBtuYJH340SRvXkPTPq7kN/KQWi5JsBadz7gYzzxIJOoG1iRH3iL4voGGUdQdR+IE/v4YS5WrK6NzsP3+GKsKGlLPFPQ1RYNtJUxebagOvvi7LcbrUwAlV1gzIXSST/N5chhN7jCatKkq06huL2PUT1+UiZG4OJVYqYMg2JUm47SNxO4/DCsdDLi/Fa9eorVajMFUwVOggiYkKoB9RFx2x7llTyJ/lH5Y/P1LMFSGvB69+hg49F8B+LZK5asfak56/4D+nxAxLWDOaPQcTEx8OIMz7iYyme8SuykU0CyN2M/9Ij88Is7xtRWSmairrqtRQtSLMzrpFQDRUp6ACwAnVPfphWvBo+NrZ6OccM+PH8z4xraGen9KqIIXQdNK8FidTUi2mIHqHW+AONtmK4zBRaoWlU+pZczUc1gKroxI8xtNkgCBBn5H2F1R7fpxCmPDsvnc3Tf6vNZmimtVAeGgEsL+aDtHTBPDf4h8QDgM9F0YMVLoQTpE3KnlkbWOK+34HX2e0CnieVjzOj/ABTqomuvkwRy/wB1VBPMJWFYC5HTByfxZyxAP0fMXE/7v/8Aphdmg6s9CxMTEwEExMTEwATExMTABMTHwY+4AK66kqwUwxBAPYxY4FyWRKtrZyWYc4FlZoUBoOxhfx+GPnFeIeT5ZIGhmIZiSNIClpACmdu4wqPHzRSoXFSq3mHSoFMHQTAIuBG+51YBpNif+JxrLTUtX8ugXiEEMW0m2qOUQGM/9ow+fyD0U8xqmZpU5gFszG+rSDNYyYU2APtjX+OeJ0s7lGp6G0+ZTIJsTzGbD0xb7/bAHHMhTzGSCsoaBqRQVuy+ZpAiCZPLFpkDBdG0FgS+GBWrVabJmcyyCogYeaLDVJDKRqWynt7bjHt2PIvB3D/oquyU1p1GKsyMYVSqVDHVlXY3J749H8NcSevR8yp5U6iPqmLLAA3LAX67dsInkQ2ws/8AEGV87yPpFPzpjy9Q1T2jebH7sVce8RUstTLEhmvpQESY3n+VR1PT7hjzap4pzD1TXAAiIYLTRb8oCl1Z3nadj7YTkkKHE5ZPX6lQKCxMACST0A3x5t4h421YtVAmkrCnTUGDJBJYgnY22Fvvw24dxYV6flZtYV29QJALbwxUgdr2GDqvhzLjl0MIuIZj+pk4qLTyh9OjyY5aOmsiO3Iqq7VEsWboIEQQYFu15vhfQ/u6xe9RhCMtgomNvfaOwPS2NNwTL5bN03qUhUgOUOoOpkdpA+yQdrTe+EfG+HPTqLTRWYN6YEm3SBvAvPuffFp2WJ8rKCoxuVRiJ97frhDmqelyASAdiD0NxHuP0w9rP/s9Vgdwq/e0/kPxwhrOCit/LY+w3H64pgN+NZjzEXSNJp3kTcEAEmfeNo3Pvj5xKor0ECiHUAlurWjrex/dhj7Uy1SilBqtF31toKggQpH2tTAgy3wX7RBtj0vK8AooDKIqgSSQAANySe3xxOA0eZZ51egHia1tTEzIEiBy2AtYk7Hvi3O5JvIp1NDq0LLNyLAB9JZgDe+wMyepnQ8U8S+qlw+mtNRvVChSf8tuUb+5/wAO+M3xHhB5alWsxdxqJJlulizXIHcnEPkV0i1BvZ6B4I8eUqlMU81WppUWwd3UBxsJJPq/PG6o11ddSMGU7FSCPvGPzfksqXOnVUQ/Z1aWBsDcEbwyn5jvY/K/SMgwqUXYKbs9MR83p3VxvuJ+YvLkQ+G8o2uZ4rlqbBauaoI1uQtqeI/lRWO9xirMPRzNSnUptmmFF6lUpSyuYipr0CJq6ZYaZgTuYAAxk245ma6sFzLUjDwVqVFDfV1Y0hJiJSzHcWJtJ2Xp6lLvXaoHLRIZojNqv+8I9hbp8sCX4ErvJ0vA6C0fJOUzzjYmvVylDVOoX1VJ+18dvm2GcZQCMiuhz5o0cQoEktUarI1qFILuTysdxjJ5HhtDzkTzKhgUyCKarPLw/TbWe69erdgTqKKo2WyYhgBk6biSNhSBAPLc+9sWiEFMgFUqKGdALjmRKdWmfUJ1JUBAOskkgbDbA1Y5YtoeowYav7/KVl2Ak6zTK2CsZB64vr5RPpZuZ1FvSP8A6kROrHzLKyu4WsygKbAuLtSZhZZ2sflgzWymhflcvlqsEVspU0mmeSuoAIXTMFlg9BbbHH/gaib6PurLHyvhjVRzTqaqi1LwfMGscoYmRUWDthb/AGN/9vk//L5X/RivsTSPbMTExMQZEwNxKqVo1GUwVRiD2IUkHBOKM+k0qgPVGH4HAB4pS8f8S8oN5hKFtHmeStmN41AaQY6HHr/hjONWyeXquZd6SMxgCSVEmBYXx4bwnzHydSgPJ0tVLc2sPKGixCxywSlMc15npt6x4I41QXh2WL1kXTTCtqYCItefzwkzfkjjCNbj4xjfGH4t49p1KLDJvFY1FpqXUbEkmoFJusKd4O0xIwHxPxjl63l0K9WiKdWiHqq5BCvKkIbgxub9gOuGtmfxyGni7jC6xTEwksxANjBBvsIWced58GpTFerUKlp0BlJGkNcBptEiBBmR83PFswuYYplfr0PqakCwgQzCVmCTpWe7YrXh9Ra2qrQqwqHQAttRBXUdTACJYm/Ww6YqUuscGkIpui/hXhZ9AqLUpVEeIIDSI3sy2P4iMA8W4TnXpny6hemxldL2gEFSp7dcNv8AaqOUq0aFEgkHn1JpFzdZ1QdNrrvhV4I8Q5mkKORahTKLyitVqQQt9IhUvHpHXErkT2Nwkhd4c4rUp1ADT5gYq63Zi2kkaYkAbtvPTDY128x0DuKSlmdUXSV7qqtGog8sTeD2x0cnlQtbM1c9TCeYdbU6bsFYtOk7GQSvTqMW5zJZEMlCrVqNUrekBBBMmb3KxBn9cVaCxHlMoc3WVCW0adVQz9iZVZ9zBxo/EmTpsugejSVNp0yukQoHSQY9rYSZrIcPy7FKhqlmXXCo0FApP+7QCdPz3w1ytLLZIK9KgxGY0AaQZlrAvqqi1x3jHJJ27OjxQTwji1EIBVqqG1NIHNEzAhZ9sB+J/GISklOk5boWVlHIR6TILAiLMOgxZXzeXXKDOnKg6mI0aaYcadQMzqG6Hr2wPwvxItWrRRcmafmhyDqSRoYqRpSnvI6HY4UW45SCSUtmd8HeO/or1H8t2pGQUNRQJkQwBvIFrC/ywfxj+KVOsPq6L0iQylmKFoYRNMahzxYT3xXnMgxrVfrNMO24vue/tjF8eot9IFMOahWJIizNYACYmJM9IOOiM/CMpwpWaelnEOWYqIVqgQe0IbdtiT8Ywm4LxRQ6lUDsplkbXYg8p5Eaw3jrjjN1vLy1OnoNMMzHSxBI9GkmCeo/HC/wjxIU82hYwlT6t7xEkFSY7MB+ONJt1gzW8ml8QZmpWfWacghVgLVKqALbgdbkRucfKHE66ZcUirskrIirMAwFAYFQojYRvON09CmyquomSY3xlOM56vTrtRo0KdVNQWWSodM6fUVaNyTsLDHOpt4OhwSyfV8W01UKmTrC0G0xuO3f8MB8R46cwKdPynRpiXAUe+5A/Yxfn+JZmk7BqFIJrKK5FUTHmQYL9dHfqMNfELMiCrSU1KqrOmXMyRMBTPT36YVJPQ9rZn6xfSZVeVpaHB1coDE9SdKqLfyjrfDOl4wymgArVFoOpR+WLaObzHnik6QjAFqk1LE6AVE2Jlu/Q4nGs29FKRpU/OdlPKSw2jYAHDediWsGZzvE8vqPlFjTezJAEHuJMbe/xnB/COIVQPLELTVQE0rTCp9fSJPJzQT7Eyw+IJq8WqLU8t8soUlR5mtoOpSxgFLxBG/bvgnNUqdCsU8tYMSb+nzcuTsYEAO3flOKi6ImrVivKZ6sWpt9NOo+XJVqwJn6DayDeSP+Me8bB6VU5egq1KhdMvTRyNc6gsMGi4buCJxkeEV1bMBPJogIKUwBpH/yoqQxcmVFN43nSsTAndeIctUamnlAg6XNiBfSNN7TecU506M4wxbK6vm/SZ1tpNQ7+ZGnXMemI26xgShUq6iS6+ljJTqKbBZ1JeP3OL85kMxFHR5kgsX54uWSJGoTabXAE44zeTzP1eg1dOkK0VG3mpq+1M+m++2D5CuhV9IcU2EoeYDZRYh57fucVNnKs7U/+Zf9eGnk5j6RvU8qQfWY6gAjV1t0wrZeIAkfW/eP9eKXIJwHGd8eVClJEcIyx5rwrF7RygyBJ/PffEzHjhqtBaZbRUBUmspHNpYEHTaJIEgW3Gxt57lsq1ViUZQpIUGQBOiYvvaTM2+WOszlnopqcSCAbCVggEGdiJnFtUrI6o3/ABb+KsIRRpRVkXcFljUATCke4F94xm2/irnTuKBWOYCm1x1uahi3WMIMvVRuewBHMLaeu8HVEmbdxgSpTUIyBk0tZjBDfKd4364zs1XHFIsyvFK1EPTp1Cq6jYAbzpJ2m4AGBanFazhMvrY06c6UFgJJYk9zJNziiuwZmI/mJ/E/1wuzGTVmLE/L4fHCKZtfDVEeaBrGrZlZREEj+YG/yt0w68QU3ZS2sFlEgt0GmnPpF7km464yvhVwajy+kBC+ognYwZA9jPyxpOJ5eoTqD0WYBoGqJJQKyxvOlQwHs2M28l3ZR4b8zm1U2VW0FXRwJ01hUqfaBAbmt8BtfGgyOUdXoc7EA1XIBaBqdOXtAkxNgDGEvCOFVGQMApINxYkEOW6e/wA4jD/hmZ+jiKmUV2Lu4axK62BtCm4I7ibYcpWSo1k+NwxRXyj6ByUiNtpqKZ9ut/fGe4zw3M6V8vmINN0OnUSw5rKdtMe4OHHF+L0laiyZXyVptzsdNk1BiABe7Sxt0G/RLXzSsXIJDM+tYvKggxY3tNu3xwkqHdl/C6Vapkq2Xq5WorvXFYHQI9aPBEzJKm20EXxbx52NelVBZSitoDK0odjbZpN4I7YpXNVEZiHYSDpEkDcQQOhgC9uuLsrmKhOXXzmnVU1kuZK+W7wbzbcT7Yptk9aDs5l1OYDEgAUFBJ6llItb4n5e+GL0ZpZUFo0hJJn7ME2j2wvrZhqWaREe30aDB6rYNeTIvvO53wflc2Go5aoqQW06gY5gQ5N2U9fbp0xi7NQfjuV/+HimILs5UXtLGqQPlMfI44TKGnWouKoIUsAo1X1PIJkfZUEfO1sDeJuIE8PNSBrV4BKr6kNQauVQIOmY+V8X1s2NVLUpAZgCwWkOYF51FAGuq2gfZM4eaEKcpNbiBRnI1O+qF7AkXCnppxZS4OtVPML6W5LLTAnVTLX1U7nbCLM19GdzCPHlNU1NCajJNNABzC0uJ3w44FVLVTSsWUEuqpp0kgFYJYhrG9hfGhOzMnhrKj85JClhyg7RPpWcMzwimMmKurnheh6m50gdML+KViq0tQX1APqWYEXIAIkgYupZvLBTVF6UhdQoDVqAB2d7iCOvTr0eSGlYZwGqUzCNLkaSSsHckenUJta2LM/Sp1c41Viy+XUVgIWD7MWYaQSu98A8Mr+dmVViNGgsvIFMNoInRN798G5LJu+ZrinmKeWp09LVXamHkFlRQCQYMtExiadltrrkG4nl0HmuhclqodgdML/e2Uqxm9Ub/wAow/8AFHD0egFqOdDLpLLE7i/Nt88DeIuDV0y2YzOYzQFKm7haAy4jlqNTQeYg+0Ygk9b40/GfDDwlOnmTSeVXzFS4+tpUyQC1xFTv095B1eCVONUZekKTVzVAl20ggFYA1IbEX+wPxx1nCtR8uGEgIxgHe49jP/fDhOBk1qIbPVGLURVFJyug6UQyxDlhLMvqUC5I2wbn/CqHQQ9VSAyxQID8vmFtoJkU9K3uzXsIJ1YLkiZXieXH1ZiCaqyxBudLARKjue+2BeNUlfNMWJKSu2qPS83UXM6MbDO+Hsq2gvma2pHYsPMYwq+asssMEtSYar8wYRJxi/EWUpVc1VZS5QqEWCSDIHMpgS+9tIsRilF+Q7qSwKchleUFiwcA/wA28iOkH998eo5zPqj5eiQCXVjGkkwoWw0ze56HbHlWWVaT5hJgKwUSezQTh1/FMTmcmAV9Js7BVI1L6maAFjcnB07zUQU1GPZm3zeealSQuKYgkEFXUFiYWGdQAB1JPQxinK8YNUOV0fVqqyIYFtS3BUxAD7dxjF5/gQNFicllKKTrNQV6hhfUIZaTDTBAkbgYbfwwq0lyVYRqKVW1FRuOSIJiehv+mL5P8fpHsKP+RGb6pf8ATXPWOs7WZxsNlH9Ti6jS5VmNh0HbHNTNqGI0GQzjpuqyx364Ky/MqnSBIBj4j4Y5W6NDyPitI5eo/l6jSIV6bBWQBQW5RPXQZnswNpww4ciOVS+gnmV2Ol99IseV9jqi1ukjGezOZZGAYFmHNLvJAJIKgaiFT09Psi9owRls2EMoQUMgEXgibe17A2vjts5yvOK1CppbSVBIkq0Brkrq0AEydMrIuDO8BZ/OBlHMZ6A3/wCVu2HnmvHIw5SWUG/MerCZJm17xEdMJ/EdWrmHNSppW2kdmgk+rSOa4EdbYlors0hJWzMGR1M4+1czbtgU5VzPKbEDpuRIG/bEagxgx2vI7T3wqM+zNL4Urr5jyJBpNMb3K42mUJPrYCoGfYWJ8uqBHuQJ+WPPPCbkZgGx1KV+Mkf0xt+Gv6dVQltcgx0KVwot8QPuxlNHRxO0McrlPMo1rLqIq2kSJy2gW9/69jgzOGrTez1EHnXEmCBRJII2iREbYWcEGtPUDzSQTeDRqiY++PgcFZms6gqxMCog0tNgcpLRJtzdRiGjQP8AptRatFQylGLkkqtwHWIZQD6Sb/O+KhnjGZDU1ZMsJX1S2hKTQdRYSdZuB0FsKeDZIZaFGog1airtygBY39l6d/lh5Vpppzw1c8HUp7GnSAI72Ubd+kjEvDorwUV85R0UzUyx+t1DTT0NGhAxkjRNjFsWZrgmW2LqiloCFlUE6VMAP7EWDdcWcR4M85emCCVLnrJHlILCNztGAvEaiKE3015P/labfmMCzok7q+GnHMp6RI1A6e0rrER+mA6uTzFMLDkaYKjUu94swWbE9MTP04r5RVLAfRiIRiuz6Qbdpw0pcSqjLU2FZ10sASwDErDEzqBk++9sPs0HVMQ5ujXegaNQVChnZB1mboWn1E7Y+57i9Wo6tV0DRpgAOtwGUEhlAmCR88OOI8U8ug9Rkp1Ki6j6dMhXCwY6wRf8MfMpn5alrolPM08y1WIGp9AkMO8HD+R1oOpkaDCvVeuWADsDpLKpXS6MBcnrTHTrhlkcz5VZ62nUWChtKuwAUBbFVP7OHrcQy9GvUpVGqBy5g+WrKZiPSs9R2welDLV20K1F3E8pRlbl3kMZt1tg+T0Lp7POM8TX0jm5bz5dSL2tqQDr1OKalFFp+SWbTqLliyKdlWOYmBb8sa2pwrLUhqqLQQFo1EwJvaWAmwJ+WPoGTExWpQN9NNmidtpF4OK+X0L4/wBZj8nnPLrIylTyhANSnYKBJDDfTg/hXFa+XqVKivlmNaAwrKagsQ4IUWkEAgkmI74eZTMZWrWVKTFiskxSAEaT1Zb7jBFXiFOnUqIKVdjTjUVFMC4kXBB69sL5M6DomtiPNcYzVSg9GpVpulTVqb6OWf6wlnIcry3J22kbYur5/OZh6dR8zXLUyWQpl0XSxEMbKvMRbUdp3GDeMca8mzZZzLaZNYgdf5Z7dsWeIM01CkWSiGKmNNTVBMjY6tr9cHySD44LIvz9TOPSWi9bMmkF0hWNNZXQV02ItpJHwwOctVZparXLd2zZBsSw27Elge5nHWW4tXNdafl5dF0gkoo1AlQ0AMxi53I6Yt49xiuPKWlWCajDEKp1Hl35TBk7WF8Fzug6woFPAWI9hbmq1XFzNoXuSfiTjur4aZrAE+6hj/62H5YoGcrGuk16jIairpmAADcGInDLinh5K1WoWqNDt5YW/KFpBtQBm5Pth208sMNYQszXh1lpuyu+oAwCVIBgxyycbzKeGskaw85EUZenTamC+gamdixIBGqSo3n4HGN8NURSp16awFDvA+BKj8MbLi1RHrUQYMCpJIG4WwEid+3UdcCm4yFKClEdNmOGoYp1aQhDGmvqIaCByqxM4Hp5CgqHyUWmtQKSqrp5tyTYSbCSd4wHlqJ0gCf7houY1FmA+cR7jBKZJr8tj5Uz/hW/44cuRyxZEeNRdhD06ckswklzEjcrzfcL4JoUxpWCYgR8It0wubKkzeJ83/rAGDKVaFA7ADGbRoeT5vN0zR01aAc+ezSKjJEGFErcjm29hhfXzSHT5dEIrltfOzSYUglm2EGIj57Y+mtUTL1mBZaofcEQbgGFA35twbW74Vvm6lTQalQsVYTJmJtAk/LHUYOSqqyE0cyVcrBmQoYXmdR3HTpveffDRcjUcmKR5wZlNTQo1NE3BAEkgTAGFdGowZGXlYNYwDJDbw0giYtEdIviyhXDeZrBZyzGwAFyTsAPuHQ+2H7F6F/0Lm5J9V1JG4taSLxg08LY83lOukamEWgkekTcAe++DcrVGYqo7KmpoDqIpqx0xpAQAKZ9MdSBeTq7fMjMIaShBoOtWpF5EWMamMi+0Hb4ygqhTwALSqiohkJqmb20kSR9kXBk7Y03hulrJAIILBwS3QTAva2oCLb4yeeydRagYgNNmML2i4BsDG/XDTh9Z6UEQCTAjYn1cxO0kQfiI7YUolQbRqeA0mIVysKHQEmCBCv1UmP7zrH6Y6fiDKtNHJYxTMNE/wByKbHUQSdx32wn4HxjyyClW8KrRcAeYkgjY8sjvcXGDeK0UzIpuHXLVaaNUO+hwKmjSGYQjEidJFzpicZVk2cqO+HNUQaa1TWEquFckAtNIm5Md5v2xonpEvmWAOlhpn3FNbe1h+eMHmc9WoPTp5ukUIPQWI0BFYR3mJEiQdsaXhecL1iSSNdBWZQTE6KkmNpkfhiZRd2OMk1guFUrSyhGoRV6csD6KOXljqJvhia1NfJes0KKyyYJIJyaweUE7jeMK8vxcvQyr10Dc6qfLABvTqAG5ie57Ys4opqUV0AnVVpwD/K1Ai/vpnEVkoa8RymrNUvKBqKlB403sKiqb22J+8Yy/HOONlmFJqJKHUxMmUOt1jaDhnxBoqZP7LTUjoR9eG3HthXxEaqBqP8AWVV13qSTaqRMzqMjrOHHGwd+C3McUTMZOsyCPVuLiWpmD2P54LTIsPoriVitTc73Vio+Y1GfiMLkyaLl80qCDLLdiZI0EGT3BGNOuaoVaa1KNdGitTGgqabyKtMsNLkatMg2BF98D9CXizNeLajJnaroRqRC4JAIkBSCQR7Y0fBcwf7UKEKFAdww3JaZm+3KOg3O+Ac7k1rcUqoV1L5VwZAOwIOkE7HoQbYdrlwmboOAdTipN7ekEACen44Vqq9Dp2LPHz6MvSZQCRWDBTImEcx99sIDx+sMtVrrToq/mBIg6YCEgnUwvMYf+NcuXoUtUBWrASDeCrjaO044peGMutFqX1lSmz6yCYvGmzKFIEdIwJxpWJpvQg8Ot/tesxJRW5e5pUyY+eK+M5lxn4WoyrUqIGUfahVsf31w24ZlVp55lUEKEAi8jkQAfcBfDPhnDzVzOaKUw5VkuQJAK3hoJG3T2w7Xa/QNfWjGZ+oXrZgM7uFzWkBjIW+YstzAgDaNhh148qq1F0AJZ3IAF+sme1sNvFlBhQBfT61KjWCQDNwLHrvHXGW8Z5ZSQzVDpVmk3sTA2Uydj23xSabRLVRaAKvEkXMVau6kLBG5hADYnv7YvNbzWo8xXSQ1xMiVMW79+mEI4YpYpJLASbCAIBAIJJmIwdWzRpGlpRT9kAgm8gbK0+3z2xbq8EJunYXoKmmZLHzA0fylogC57EnbfD3KZ0jVdeVi2pjF9On5b+2Mh/aLtV0vYI+kBRtp7fn88dZ7SzVPcAMekGAJ7ffhNWNSVYGvCq411ftamBm3diWn49v0xpKPGlBVVjVoMyfRAJIseu/vJ2xgslr1nTMMb23GoLYHckvb49MaOll0b7SKwU6gbajLTfcRcTA/DEyQ4yNrleMBUgaD9XqF4vqC6Y7XmRg08RqaokAa6QsOhUltye0YxtCvToAa2AAUWE80nfYwZAPXYdMaLh3FlYxoPM6qCRECNyfbeIm+Ioo7Z3YXLSUfrG7W27DHDU3mwtjitxBmUMAByau8fWadz7Cdt8CV69TU0MYkxYbTbpi1ZLZhqmaVjmEC8x16R3PlhhzDZQAWjqb9gEFLOvSqHy58yFUsVU3jm3B6iQYmwwXxRyS9RDpAcBb3lZQgdSDv8LY+U8vSXLVKgYvUXTCwRHvaZta8bHHRZztWV5DLs9ghmI0reB8R+fTB9EamWpb87+4NrgzHvgCjmJEMQX7RFgYFgI2GOhWa4UTPvsRebn5e9sMMUXsZpgkBiRqYbAn7URZe4iw+UYY089QZS1eqyPBYONUVYH+EctX7LAwCbkgk4V8MzhOmAdQJI7byu+9iMWPVdZaktPQxny3BKqfYkzt3O3uCcQ09ouLVH2lmQxIWo1YCfrDqJM3k6r/EHF9NyNrjrH729umAsrm6qFnhQzz6JUrIUHSVIIsB322xZRzVWo5D1DVqNF9iRFrkC429yOuK8Ep06D6IWCV0qYiYEfcdxP4454jnQtNlc+oFYN2fmVmIhbc0WJkXibnAn72sfaOh9sd5nK6au66iFMrsZkkSR8LixvhUW3Y6PiBk+k60WuNFLTTcyVEMeRoMQzg/hbo84TTpqi0xUC1RSLKrEHUCG5hPaTt2vaMYvOSVKogRmUKzkzqhiQT2N4+AHQYZ5XOEvliZYqDTJEED6thaRYww63FjOIksFRwzQ5zheiiqWVVqKbmVgK4kN0HN1ttfHXFc06UEZOWpTbLgGJAJ8xfmIPTC/h/iCpTp5rXqqik6fVuUnS+rZ/tCACAYNtM7YY8SNOrQDKtVVY06ht6NLGJSZBkQdzb2xnWS1K0dZ/iKs2Vq1dKkmoqkKSNQYaSQASJUG8WnGd8RcVNOFp01ekwfUyEmCWn1fGdxvItgvi7z9FCksqtUIcbToIHuD8QL2wPUAejVQWZGJVhY81QbQLGOvWTgS8jbbwFcN4ilehmWWwJJv7qg6H/AfwxYcwzrlGZ2YjOKOZiSFNEPEnoCdsLshQNOlmDI55E7G1NSCfeWxoDxGjWpUyrIdLpCsNLK3ITCkQx0ndSbHbfA8aBZSs+8Z4lVy+dzD0ajIfLVjEcwFQLBBBBEMdxbDTK8catxFaLhB5JqAMi6SymmGE8xkgdgMJfEGW87iFemGClqNiVLAHWhEhfhgrIZN04mtYjkqzpdXBkiiAeWJX09d5xNKgd2XeK6kBLkqKwaCZBsx2GJ/wCNddOrVRKIWm1JRppsxJq9/Na4gqdh89sA+MWLUQoJJNT0gSbq4+89B74X8O8O11ytRDRKM1SgyitURJFJIJMatN1Bg3M4aimsim2nSGfC88+YzVOo5EtRBkKqwDcCEAFgd8I+OV2+nimrHQ1dAwBMMLbxY/8Avht4ey/l5sISCadFVlGkWVBZuo98UV8kr53MVCXBpuukKbE6AeZQpLARsPfDVKX9DafUUsOasxEMc2VBiJUNVjp8Puxf45dXVlsCXHQDYkn4/HFnHMqKaBxTKa64Yk6gWJDXIe/3AYz3iKszNcjc3XufiTGHhtEu1FpnOZz6rWqsDa23+QA/0+WK6tM1CAXA081vj0jr92FjvPKdwOvT7vbBvnGmQAVIK3JE2BuII3xdGXb9JlRD0yYPPJ7yQpjczHeeuGTmmC3pUzf7U81rbCNsJ8mxDpqOrmJgDrAmI6j+mOqlUFntEtG3v/TA1kE6QTkXiqI6kgSY3ZIjsYt88N1L1AWnSrLqUswH2oA/xMRpkxJB67lPlWAIY7LpDGwMM6jlJgA73JEb4dZjjCjzDrR6q0wyMVlVLFuVFIEADdrkz0EDCC6OMkSxJOtVZQAO+kjdd+0bdcarh2dUEAHTLagzG7NBPKJkAD2P5YxXE+JPUcrYgaAAsDa5i3Xr7WvhpwhW81G1QVapU0g7SNOoTYfG3T4YlotSzg0g4vT0gIC3LSgxAIq1NCG995Jt+eM9nvFlVKjqMuhCsRPmMJgkTGnBLZ7L0liWqNTSihCgWNIhqZLGF3M7kR8MDjjWRbmYUgxuZM3O9xY4aS/AcvZXV8DZrNNVqUvJC+YwUMzCIJjlCEWHv+uMvV4JXFOpaUFyQwgyYBAmWALWt0bsY92zP1OUd4HLTZzZYkgt0Ibrj8+ZvNMr1ASSomnpJtblFtpET9+NvRhP9OaIMFkgHSQCbk36T3E7bYZV8+zadTE6AIMARcR7SLG/bATPV0UiacLEBgoUMBIYyBzGSQSZPTH1FDCTud/lOAS/EH8MyxAG7FiTYf8AMI9oO3QTtt3k3ZtJqBVQkAsAdpJ1xfba3RdpMkfIVlp1abVJNPUNQ2i4k/8AL+WNfxjgPlU0zVDU4Ri3lmI0XsoLMTHqA239sPZSwIq+WNNoYe8XuDsR8RcH3GCshQR2Cu2lGksYW4AJG5ABm29ieoOkicF4qaj+XWMhwGp6ohd4UdrbdvnjjN10Rypa09f6H974VFdkzmqCDqnUDub3MAnfqJ/LHVKiXMLfse3s37vFu2O9UzCk2uskA9AR2Px22O+B6qaTKkMDb42uCOhvt0wDCaOYizW+P9cUZviLavLpkBWKliDYwwNxEA9jvv0nHD8y2uN4idO5tM8vef8Aviin5nm64SGJkr9r/h6R+OATk9DbJVaQrlalB6wKamTzFUO2qQNRQ6h10xvAvEl/wzi5VDUSkaYVQFomoWlS2xdxfe3bYRjJmp5isCFDM3lqSLAGAGY3hepOCaxKPpqVxV1UQbFjpGkmCTuYAJnbEu2qGqUrNFVzH0khqEoobQyFYh7EhluIi8323G2M7mOLvRYnRqWog1L/ACmZGm5gR8d8HVagFF6dzGl5naANjv2P7GBqVAEM9c6mp8ogaWKbw46kdDPx6xKVFttl9DidOtThCT6iw0m0UYEkWHpx3loNGlIHLXpR0icvTvb1GT1nf2ED5KoKKaqbBganPAB2BEMp9JIixgGDt1bUyrqiMvlmxBAOnliCQDKxt1W/wwmNZQV4tz1WjxA1KTLq8s+oCCApMNqgAWBJkbbjDSnxTzM9QptSAdQzawbODTNtrER3PS+EXi2k9XMkhQ00WXcRqai4F5sCSL7YIyFQ/wBo5cAsPqha8aglUH52ifhiKTRVtMa+LbU6ViIrKbRJABsPc4sbjgZNVKhfUB9YwBvM2phrj+WZPtirxvAy4Yb+YL/8LdO2Mrni75BpNR2NYrC9R5LcsCYE9I3IthRjaHOXUdcBzb1M67uAjFBIAa3Ktoa8/H3wt4hmG+nsi13QNUWVUkeZCzBK9Inr8ji/gCn6UwB0kIgI/wDxoCD2M45rcLqNnHrbKjzeeblK2O0Se/TFYTJduJm8+oNSo4DFjmdJLdb1DAj7Pz6DA/F6we+31gWI+OHWdyNKHZa/NrNYgQxkAwBp2Enc4R1cu9TR9HV2JnUIYkbR+u3vtjTDMmnFUciAzk7fONsCczGBG4BkbyT3+e/bDDL+GsyxHmELJjmPvAHJJkm1wL4qpZWmRTao6qoqaGWbgaZLWBIF943bARlo+U6cOrFgQL6Y79Dv0xf541E6RBn2379/b2wT5uWbUlNSXiNRWEAIvAcltxIPub3EZ7M8Rqk6dQUWEKABb8fng2Ny6obZRwtVJcBRExbv3v8A0w3zuZp1TrbTSVoTV3UEmdBBO8m0G5ncAZumGhiLEECR8Jj8/wAMU1KZYAs5YkgDVOxDX+EjAo28Cc6QfWziBGg6m22EQdrkzPbeMUZPP1KZJQ6SRHxnvO98UNwsgjUyqrCxkQfYkmx+O+PjZKorEU6gYR60eBcbFunaLY1lwyiraM48vZ4Bc7VdyNTM0GBM29gDt8McNw+pNqbx05T/AEw74TXSkGFVXL3A06bG0EkggiZBgg2F+4VbjVYMwGnc9PfEjaW2bnif8UUdBSp0CqWBLNrMD/DpAOw+1jD5PLiq+kMoDsYZyFEFt2JsN5wrzFXUxIET0/YwRSoSJnpEfLfAkLs2xhoAsWUgEgEHlN/szuDv747FTQywAb7Nt8x23wLlqR0qOxn8cGmlN42vhlqycRzAqNIRUG2ldvx3ONJkajPkVmvmi/lVmRVYqoKFgLgrqsBI5iS2M1UAmwjDLhOXr11qUKLH+7eqF16RyiXUA7k2MdRqHWwhSXkSQzMBcMJ03kqRNjO1re0DEbMrpk/C4i/W35/9xiinReC3NtpJDRudjNyCJFsM+HcSekXIka10VkiJi6Eg9NWk4WhLKJw3iE8sxAsSOnWfbDTXbrpmXS2/cEixj7Q3Fj2C7jGVFOuwSqtZZ5XpgwZ6aSJE7RHfe2Lco5ESCO09uqmdwLQelu2AuL8HytSjmWdJmDETBg26H2x3SYk8nqO42DXmAAB933YuYdRJWeZJ3IEfDUAbd/hgWtSi6yVJIBIiY/X2wFVQShWoCrCAegO337fEzfAWRyD03DXtYEMQRtBBEEGZv8MXrU1+o6X2DHY/5v8AV9/cW0cwVOlgfh1Hw7j9icJjw3ksr8Q1MNQFNtDBmgkFmMqYFwO+kXN4waK4d7GzgwQPVANw3UCIlSet7YqOZpmEiSeaenaN/ntjkUAIK7CYUltNxBsCCJHUEGw7YRaT2i3LcPWnWBK8z0mLHYbqDKxuD1EY7p+IQtTTmE0KrMEq0wSvq66bqYF4v7DFfEqmlKdY3SDTCsZYNM3IjzIADAiDBEgXOFL5ZjmG0Ec5eQxhWMmBcEGDe/vhUnsltpfU3OU4Qzlm1lKu4IgahECbQZg2IPXbHaK4rUvOUJomKqWElCJK36dR+EYWeIeJvTWk2XrorXBDRpeJlHnlBBH2ojuN8MODeLvN+rrZdkrKJKxqVhYSuoyN5CkmR9rGTUqs17x7dRh4kq03oqC0hXDEIA0wCLmCADOFuVzNV48uiwtAtpHwAQR8ZjD3+0ctTDMyhVUai5BIAAvEBjudgMZ/PfxKoSEoJUrN9mAKY+99RP8AyjExTapIcpqLyF18rVQIXsZJhQsCVjaDgvI+HKVfL/ScxmvLpEsACVHoZkMu5K3INgvXAPBOIVM0HOYprS0nlUapuJvrJkz7DHmHGgDm6qjUYrOoBMiPMNgOnwnqcaRi7oz5OT6po9Jp8Q4XRqqlLTXJMGmEaqpJYGdVUimIv6LX2tjNDxPWyBenSSkzOQQ7AtAiNIAYWm9/uwi8PrGZY6Z0zA2k6rC3XFniFT9JfV5alImGlT2hrSCINonF9cmXZ9f7Csh4gzWYrKtSu2iZZVOgG95CRq+c4XcbAOZqaYgwJF/sD374nDGSkwLXDCL7HvBH7/LHzPVS+YcrpEtqELba8L0FjA6Yom/rn9LctR0GRzNtYfpbA75pgzqKeks0spWCLMI5rgQ/U/pgzKO9OotQH09LjpE745rk1KmsE3GqoW0pGnmYAkwQYOkTqN7YKBlvDc1RK5hawbnWKagbVLKCT7STv0G+COIcDKUaL0yWuZBSDIjZwTqHbY+2BsjmELRManMM027EgAn84nDRc+fKVW0AKS2oTJn+a8WG1sFlJJiehTQ6tNNqjmRzW0mbGxhrWII+GCqeR06CwXUIUqFlSNRu1rkA722A6YYeH8/RZC2ZLgEwppFO59S1Df2iOs7YozvFKS1wqnVR17sRJSeoVhpJ23He2Cgxs5q1lphggBYdPkN8F/Scid6tUH/Kn+jGo4R/Cqvm9VanVbL0GJNJaqEsym6kjVIFyJN+UG8zit/4GZ2TGYy8T/NUH4eXbCDvk8opUx2GCVrgW+GKFOOhckQOlz0jFmetDPNUWpU0qNp0v6QCCbRuBdZkRO+KKWeYVBC7GZ+H7GB9Fjc3+75YIp0YM4RSvwGZSstfMA1mdEYG4AOk2EkAbQLnso7Y64nSTWfJY6QBBvcxfaD1j78BlcWK+DQ9rI/4K1CqzgqoBhiDMKDHKAABKNI1dYB3OB/E+QFMivQMqRpeZJ+c/u2M9WqMplCV1WkGDc9/3tjrN5Y0qq66t7yx1SIJ6XO4gH5xGHiskuVHNfLlCJYKswHMz7E6ZPLHQSLW2wyzeR8nSz1mqMwtyNpg3LaqhDf9PzxzTpLSpUatRkqU3qODSN2TTHMSLQST9xw44t4mybUTTy9HncBJK+lViIYydgLC2MZylFpU3/qjSEYNN2l/N2AUavX8O47fHsf6mbHJg6fS24Pt19mERgLKmLHbB1No9wdx+o9x++kaFFGby2mCralPpI9rXHQ+2OVrAjS+32WG6/1X/CflF5KC6TqUBgRsdmEHaLzf4g/diirRB1GnJURvuJA3i29p64ZJFcoYbrcMLhhtP6TuOowwptPbClKpA0kakJkgnY9wehjr98i2LhKjUh1U/wAV+I6fH0n8MKioyo+ZzLuzlF0jzAqKz6YU6tgzWSZAJ9xe2CKOfLNTZ2YqAR5ihdYBFg2qPMFut41CTYY5OmqhU7H93GLqeVEAEA/DCDrbwU5zOrVosRJVHMEKbzOw3vc3v8NsUeDsyyVGV3HlqpiSIB1psTcAk7bbYPoIaJLU3KdxupmxDIbMDax7DYgY5biVFQCtBRWciJ1st2FkXtqhtLz6SAxmMJ/gVTuXg0/F8yn0eugKVH8suUJm1rQkHTt73x5sueratIPlrN1pqKf36QCe15xr/wC2aZLUTGg0wTeJMgHmBsdIUW/lkG+M/Tz6CommkGQXJuCCf5WI5ZI3I6/LCjaWA5Kk7bod8JdqWWcUjDPUW4fT6hBOoCbb2k2xj86Pr65I1HW3ffUb/vvjS16j1ajroWkiMrLpkydPVjuY7Ab7Y4XIRfUdU6p2vMyI2vi0RKPbRxSy5NSn9EYs7fZYKpBu25MDb7Ue0mMAVcmHYu0Sx2gwOwEknbvgwZVsu3mGqVJmGBFiZjobfuRi80B9n0na4NviAJwDS8MFymQJYCmpljAI+U/mPvwDWhavMRyysrzCb9Qdj+/ZuKv1cBqq1CWDESLMsMARAKGFkXPTHHDeCf7FXryPMp1aaouoj1XJ36AG49r2wImVgmYqjSmhtTmdaaTKQTEdGlQG6bxgTO026SbbX3iDbYxcT2OC0yKpLGYA2sYHvGDKbahqXawnfcSPwwBTe2JctlXgQYPsI6d95mbYMUMKZDQSLz336fvbDCokRJVTzWYkXUE6TCmGOwm0kXG+FWczZRfXLSRF+UEA27GSdt7HAJ1Ev4fw567JTSm9TMOeVEC+8l1I5ehmQBvj2/wB/CmlliuYzgStmPUqi9OkZm0+twftGw6DrjG/w18b0slQJGSDITFTMITrJm2vXbrYalF7C+PR85/FLIJlzWFRi2wpFSrk9r2j/ECR8TbCsHxz2kavi/FaWWpNWruEpruT+QG5J7DHl1b+O1AMQuVqEAmCXUSJsYi2PKvG/jPMcRq6qp00x6KY9Kj9T79fwGdVaUCXeesIP9WKJwvZzSxYB9Yf8v6DExMMSDKTlSCLEbYupjbExMBoiVBipjj7iYQFtCkCEkT9ZF+2lTEfHAnFc0xp0UhQpUOdKIst3JUAnc4mJh+DKey+ggC2AuF/9UfliwUVWqQoiGI+44mJhSNI6QZUQScSmbfLExMSaoaceorTrQg0g0abkD+Y0wSfaSZxpM/w2lTFFkQKXpjUb3loMz0MCRj5iYrwSjHcVpBarhRAn9JwNRcqZUwR2xMTDGX8ToqrppAGpFYgWEneBsPgLYLott7k/niYmEyo7JxUfVP/AJTiZZBUoUA/NCCJ/wAzdcTExPkp7f8ABX9FRKxCrAj974Kr0V8txFt7WuDPTH3Ew2ZrR3w/KqajW3ubncADvimq5FRFGxMHExMIpaDs/wANpPUpU2SUbUSJN4puRcGdwMZrwt/dt/m//UYmJgM3/wCxrXHL8wPvIGPiKCAYExiYmA1FXiNiKYi0tB+EE4RVFED4D8sfcTFI5+TbD8vXYqsmZJB+ERhXmqhZySSTYX7AAAfIADExMBEtB+erMtAKDCtUeQOvLSP53x846Yr1FFlEADoIUYmJivAgGscDk4mJhAz/2Q=="/>
          <p:cNvSpPr>
            <a:spLocks noChangeAspect="1" noChangeArrowheads="1"/>
          </p:cNvSpPr>
          <p:nvPr/>
        </p:nvSpPr>
        <p:spPr bwMode="auto">
          <a:xfrm>
            <a:off x="10318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9" name="AutoShape 16" descr="data:image/jpeg;base64,/9j/4AAQSkZJRgABAQAAAQABAAD/2wCEAAkGBxQTEhQUExMWFhUXGSAYGRgXGBseIRseIBoeHBwdHBoYHSgiGx4lHSAfITEhJSkrLy4uHh8zODMsNygtLisBCgoKDg0OGxAQGywkHyQsLCwsLCwsLCwsLCwsLCwsLCwsLCwsLCwsLCwsLCwsLCwsLCwsLCwsLCwsLCwsLCwsLP/AABEIALMBGgMBIgACEQEDEQH/xAAcAAACAwEBAQEAAAAAAAAAAAAEBQADBgIHAQj/xABHEAACAQIEBAQCCAMFBgQHAAABAhEDIQAEEjEFIkFRBhMyYXGBFCNCkaGxwfAHUtEVM2Jy0iRDgpKi4RaUsvElNFNkg8LT/8QAGAEAAwEBAAAAAAAAAAAAAAAAAAECAwT/xAAmEQACAgICAgMAAgMBAAAAAAAAAQIRITEDEkFhEyJRcYEEkaEy/9oADAMBAAIRAxEAPwD3HExMTABMTExMAExMTEwATExMTABMTExMAExMTHLOBgA6xMfAcfcAExMTEwATExMfCYucAH3ExnOFeNspmK/kU6kuZ0yIDRJOkzewJ+AnGjwDaoW8c45RyiB6zQGOlQBJJ9h+ptirw94koZxWag86fUpsw7ErMgGDB9jgTx2iHLEtR86GGkQLGDzS2wHU/gTbCf8AhjmaNPLOnJSY1CxVtCswhQGgG4tE+2ww6wOsWbrEwJW4pRVSzVaYAEk6h/XBFCsrqGUgqwkEdQdjhEnePmPPvHnHs9QqEUGpogAKizM17k60hbgjft1MDd5HX5aebp8zSNWnaYvBgSPkMOh1RbiY+xiAYAPuJiYmEImJiYmACYmPk4+FsAHWJjnXjnzMOgLMTExMICYmJiYAJiYmJgAmJiYmACYmJj5OAD7jFcY4wyAs9cIg3Y6FAJMb1FtzWFzPvjW57OpSXU7BR3JgbE7nbbHkvixFzGVzOVUczy6FlYjU1YVdUqpi2qD/AFw0VGNnp/AKztTJczzWNhaAdgB1OGeMj4U4yiotLS0jQvpYQTCTLAWnGuwgkqZMTExMBJMTEwLxLPLRQu3wA7noB+++ADzXIcQajxWuTSQwHVQp2BYESdO5gmwttffBXG+KVqrhy6pomCpabwSAFIiYvqnbpOA824aq76QGYy0d8AZo30rdt4m8CBtuYJH340SRvXkPTPq7kN/KQWi5JsBadz7gYzzxIJOoG1iRH3iL4voGGUdQdR+IE/v4YS5WrK6NzsP3+GKsKGlLPFPQ1RYNtJUxebagOvvi7LcbrUwAlV1gzIXSST/N5chhN7jCatKkq06huL2PUT1+UiZG4OJVYqYMg2JUm47SNxO4/DCsdDLi/Fa9eorVajMFUwVOggiYkKoB9RFx2x7llTyJ/lH5Y/P1LMFSGvB69+hg49F8B+LZK5asfak56/4D+nxAxLWDOaPQcTEx8OIMz7iYyme8SuykU0CyN2M/9Ij88Is7xtRWSmairrqtRQtSLMzrpFQDRUp6ACwAnVPfphWvBo+NrZ6OccM+PH8z4xraGen9KqIIXQdNK8FidTUi2mIHqHW+AONtmK4zBRaoWlU+pZczUc1gKroxI8xtNkgCBBn5H2F1R7fpxCmPDsvnc3Tf6vNZmimtVAeGgEsL+aDtHTBPDf4h8QDgM9F0YMVLoQTpE3KnlkbWOK+34HX2e0CnieVjzOj/ABTqomuvkwRy/wB1VBPMJWFYC5HTByfxZyxAP0fMXE/7v/8Aphdmg6s9CxMTEwEExMTEwATExMTABMTHwY+4AK66kqwUwxBAPYxY4FyWRKtrZyWYc4FlZoUBoOxhfx+GPnFeIeT5ZIGhmIZiSNIClpACmdu4wqPHzRSoXFSq3mHSoFMHQTAIuBG+51YBpNif+JxrLTUtX8ugXiEEMW0m2qOUQGM/9ow+fyD0U8xqmZpU5gFszG+rSDNYyYU2APtjX+OeJ0s7lGp6G0+ZTIJsTzGbD0xb7/bAHHMhTzGSCsoaBqRQVuy+ZpAiCZPLFpkDBdG0FgS+GBWrVabJmcyyCogYeaLDVJDKRqWynt7bjHt2PIvB3D/oquyU1p1GKsyMYVSqVDHVlXY3J749H8NcSevR8yp5U6iPqmLLAA3LAX67dsInkQ2ws/8AEGV87yPpFPzpjy9Q1T2jebH7sVce8RUstTLEhmvpQESY3n+VR1PT7hjzap4pzD1TXAAiIYLTRb8oCl1Z3nadj7YTkkKHE5ZPX6lQKCxMACST0A3x5t4h421YtVAmkrCnTUGDJBJYgnY22Fvvw24dxYV6flZtYV29QJALbwxUgdr2GDqvhzLjl0MIuIZj+pk4qLTyh9OjyY5aOmsiO3Iqq7VEsWboIEQQYFu15vhfQ/u6xe9RhCMtgomNvfaOwPS2NNwTL5bN03qUhUgOUOoOpkdpA+yQdrTe+EfG+HPTqLTRWYN6YEm3SBvAvPuffFp2WJ8rKCoxuVRiJ97frhDmqelyASAdiD0NxHuP0w9rP/s9Vgdwq/e0/kPxwhrOCit/LY+w3H64pgN+NZjzEXSNJp3kTcEAEmfeNo3Pvj5xKor0ECiHUAlurWjrex/dhj7Uy1SilBqtF31toKggQpH2tTAgy3wX7RBtj0vK8AooDKIqgSSQAANySe3xxOA0eZZ51egHia1tTEzIEiBy2AtYk7Hvi3O5JvIp1NDq0LLNyLAB9JZgDe+wMyepnQ8U8S+qlw+mtNRvVChSf8tuUb+5/wAO+M3xHhB5alWsxdxqJJlulizXIHcnEPkV0i1BvZ6B4I8eUqlMU81WppUWwd3UBxsJJPq/PG6o11ddSMGU7FSCPvGPzfksqXOnVUQ/Z1aWBsDcEbwyn5jvY/K/SMgwqUXYKbs9MR83p3VxvuJ+YvLkQ+G8o2uZ4rlqbBauaoI1uQtqeI/lRWO9xirMPRzNSnUptmmFF6lUpSyuYipr0CJq6ZYaZgTuYAAxk245ma6sFzLUjDwVqVFDfV1Y0hJiJSzHcWJtJ2Xp6lLvXaoHLRIZojNqv+8I9hbp8sCX4ErvJ0vA6C0fJOUzzjYmvVylDVOoX1VJ+18dvm2GcZQCMiuhz5o0cQoEktUarI1qFILuTysdxjJ5HhtDzkTzKhgUyCKarPLw/TbWe69erdgTqKKo2WyYhgBk6biSNhSBAPLc+9sWiEFMgFUqKGdALjmRKdWmfUJ1JUBAOskkgbDbA1Y5YtoeowYav7/KVl2Ak6zTK2CsZB64vr5RPpZuZ1FvSP8A6kROrHzLKyu4WsygKbAuLtSZhZZ2sflgzWymhflcvlqsEVspU0mmeSuoAIXTMFlg9BbbHH/gaib6PurLHyvhjVRzTqaqi1LwfMGscoYmRUWDthb/AGN/9vk//L5X/RivsTSPbMTExMQZEwNxKqVo1GUwVRiD2IUkHBOKM+k0qgPVGH4HAB4pS8f8S8oN5hKFtHmeStmN41AaQY6HHr/hjONWyeXquZd6SMxgCSVEmBYXx4bwnzHydSgPJ0tVLc2sPKGixCxywSlMc15npt6x4I41QXh2WL1kXTTCtqYCItefzwkzfkjjCNbj4xjfGH4t49p1KLDJvFY1FpqXUbEkmoFJusKd4O0xIwHxPxjl63l0K9WiKdWiHqq5BCvKkIbgxub9gOuGtmfxyGni7jC6xTEwksxANjBBvsIWced58GpTFerUKlp0BlJGkNcBptEiBBmR83PFswuYYplfr0PqakCwgQzCVmCTpWe7YrXh9Ra2qrQqwqHQAttRBXUdTACJYm/Ww6YqUuscGkIpui/hXhZ9AqLUpVEeIIDSI3sy2P4iMA8W4TnXpny6hemxldL2gEFSp7dcNv8AaqOUq0aFEgkHn1JpFzdZ1QdNrrvhV4I8Q5mkKORahTKLyitVqQQt9IhUvHpHXErkT2Nwkhd4c4rUp1ADT5gYq63Zi2kkaYkAbtvPTDY128x0DuKSlmdUXSV7qqtGog8sTeD2x0cnlQtbM1c9TCeYdbU6bsFYtOk7GQSvTqMW5zJZEMlCrVqNUrekBBBMmb3KxBn9cVaCxHlMoc3WVCW0adVQz9iZVZ9zBxo/EmTpsugejSVNp0yukQoHSQY9rYSZrIcPy7FKhqlmXXCo0FApP+7QCdPz3w1ytLLZIK9KgxGY0AaQZlrAvqqi1x3jHJJ27OjxQTwji1EIBVqqG1NIHNEzAhZ9sB+J/GISklOk5boWVlHIR6TILAiLMOgxZXzeXXKDOnKg6mI0aaYcadQMzqG6Hr2wPwvxItWrRRcmafmhyDqSRoYqRpSnvI6HY4UW45SCSUtmd8HeO/or1H8t2pGQUNRQJkQwBvIFrC/ywfxj+KVOsPq6L0iQylmKFoYRNMahzxYT3xXnMgxrVfrNMO24vue/tjF8eot9IFMOahWJIizNYACYmJM9IOOiM/CMpwpWaelnEOWYqIVqgQe0IbdtiT8Ywm4LxRQ6lUDsplkbXYg8p5Eaw3jrjjN1vLy1OnoNMMzHSxBI9GkmCeo/HC/wjxIU82hYwlT6t7xEkFSY7MB+ONJt1gzW8ml8QZmpWfWacghVgLVKqALbgdbkRucfKHE66ZcUirskrIirMAwFAYFQojYRvON09CmyquomSY3xlOM56vTrtRo0KdVNQWWSodM6fUVaNyTsLDHOpt4OhwSyfV8W01UKmTrC0G0xuO3f8MB8R46cwKdPynRpiXAUe+5A/Yxfn+JZmk7BqFIJrKK5FUTHmQYL9dHfqMNfELMiCrSU1KqrOmXMyRMBTPT36YVJPQ9rZn6xfSZVeVpaHB1coDE9SdKqLfyjrfDOl4wymgArVFoOpR+WLaObzHnik6QjAFqk1LE6AVE2Jlu/Q4nGs29FKRpU/OdlPKSw2jYAHDediWsGZzvE8vqPlFjTezJAEHuJMbe/xnB/COIVQPLELTVQE0rTCp9fSJPJzQT7Eyw+IJq8WqLU8t8soUlR5mtoOpSxgFLxBG/bvgnNUqdCsU8tYMSb+nzcuTsYEAO3flOKi6ImrVivKZ6sWpt9NOo+XJVqwJn6DayDeSP+Me8bB6VU5egq1KhdMvTRyNc6gsMGi4buCJxkeEV1bMBPJogIKUwBpH/yoqQxcmVFN43nSsTAndeIctUamnlAg6XNiBfSNN7TecU506M4wxbK6vm/SZ1tpNQ7+ZGnXMemI26xgShUq6iS6+ljJTqKbBZ1JeP3OL85kMxFHR5kgsX54uWSJGoTabXAE44zeTzP1eg1dOkK0VG3mpq+1M+m++2D5CuhV9IcU2EoeYDZRYh57fucVNnKs7U/+Zf9eGnk5j6RvU8qQfWY6gAjV1t0wrZeIAkfW/eP9eKXIJwHGd8eVClJEcIyx5rwrF7RygyBJ/PffEzHjhqtBaZbRUBUmspHNpYEHTaJIEgW3Gxt57lsq1ViUZQpIUGQBOiYvvaTM2+WOszlnopqcSCAbCVggEGdiJnFtUrI6o3/ABb+KsIRRpRVkXcFljUATCke4F94xm2/irnTuKBWOYCm1x1uahi3WMIMvVRuewBHMLaeu8HVEmbdxgSpTUIyBk0tZjBDfKd4364zs1XHFIsyvFK1EPTp1Cq6jYAbzpJ2m4AGBanFazhMvrY06c6UFgJJYk9zJNziiuwZmI/mJ/E/1wuzGTVmLE/L4fHCKZtfDVEeaBrGrZlZREEj+YG/yt0w68QU3ZS2sFlEgt0GmnPpF7km464yvhVwajy+kBC+ognYwZA9jPyxpOJ5eoTqD0WYBoGqJJQKyxvOlQwHs2M28l3ZR4b8zm1U2VW0FXRwJ01hUqfaBAbmt8BtfGgyOUdXoc7EA1XIBaBqdOXtAkxNgDGEvCOFVGQMApINxYkEOW6e/wA4jD/hmZ+jiKmUV2Lu4axK62BtCm4I7ibYcpWSo1k+NwxRXyj6ByUiNtpqKZ9ut/fGe4zw3M6V8vmINN0OnUSw5rKdtMe4OHHF+L0laiyZXyVptzsdNk1BiABe7Sxt0G/RLXzSsXIJDM+tYvKggxY3tNu3xwkqHdl/C6Vapkq2Xq5WorvXFYHQI9aPBEzJKm20EXxbx52NelVBZSitoDK0odjbZpN4I7YpXNVEZiHYSDpEkDcQQOhgC9uuLsrmKhOXXzmnVU1kuZK+W7wbzbcT7Yptk9aDs5l1OYDEgAUFBJ6llItb4n5e+GL0ZpZUFo0hJJn7ME2j2wvrZhqWaREe30aDB6rYNeTIvvO53wflc2Go5aoqQW06gY5gQ5N2U9fbp0xi7NQfjuV/+HimILs5UXtLGqQPlMfI44TKGnWouKoIUsAo1X1PIJkfZUEfO1sDeJuIE8PNSBrV4BKr6kNQauVQIOmY+V8X1s2NVLUpAZgCwWkOYF51FAGuq2gfZM4eaEKcpNbiBRnI1O+qF7AkXCnppxZS4OtVPML6W5LLTAnVTLX1U7nbCLM19GdzCPHlNU1NCajJNNABzC0uJ3w44FVLVTSsWUEuqpp0kgFYJYhrG9hfGhOzMnhrKj85JClhyg7RPpWcMzwimMmKurnheh6m50gdML+KViq0tQX1APqWYEXIAIkgYupZvLBTVF6UhdQoDVqAB2d7iCOvTr0eSGlYZwGqUzCNLkaSSsHckenUJta2LM/Sp1c41Viy+XUVgIWD7MWYaQSu98A8Mr+dmVViNGgsvIFMNoInRN798G5LJu+ZrinmKeWp09LVXamHkFlRQCQYMtExiadltrrkG4nl0HmuhclqodgdML/e2Uqxm9Ub/wAow/8AFHD0egFqOdDLpLLE7i/Nt88DeIuDV0y2YzOYzQFKm7haAy4jlqNTQeYg+0Ygk9b40/GfDDwlOnmTSeVXzFS4+tpUyQC1xFTv095B1eCVONUZekKTVzVAl20ggFYA1IbEX+wPxx1nCtR8uGEgIxgHe49jP/fDhOBk1qIbPVGLURVFJyug6UQyxDlhLMvqUC5I2wbn/CqHQQ9VSAyxQID8vmFtoJkU9K3uzXsIJ1YLkiZXieXH1ZiCaqyxBudLARKjue+2BeNUlfNMWJKSu2qPS83UXM6MbDO+Hsq2gvma2pHYsPMYwq+asssMEtSYar8wYRJxi/EWUpVc1VZS5QqEWCSDIHMpgS+9tIsRilF+Q7qSwKchleUFiwcA/wA28iOkH998eo5zPqj5eiQCXVjGkkwoWw0ze56HbHlWWVaT5hJgKwUSezQTh1/FMTmcmAV9Js7BVI1L6maAFjcnB07zUQU1GPZm3zeealSQuKYgkEFXUFiYWGdQAB1JPQxinK8YNUOV0fVqqyIYFtS3BUxAD7dxjF5/gQNFicllKKTrNQV6hhfUIZaTDTBAkbgYbfwwq0lyVYRqKVW1FRuOSIJiehv+mL5P8fpHsKP+RGb6pf8ATXPWOs7WZxsNlH9Ti6jS5VmNh0HbHNTNqGI0GQzjpuqyx364Ky/MqnSBIBj4j4Y5W6NDyPitI5eo/l6jSIV6bBWQBQW5RPXQZnswNpww4ciOVS+gnmV2Ol99IseV9jqi1ukjGezOZZGAYFmHNLvJAJIKgaiFT09Psi9owRls2EMoQUMgEXgibe17A2vjts5yvOK1CppbSVBIkq0Brkrq0AEydMrIuDO8BZ/OBlHMZ6A3/wCVu2HnmvHIw5SWUG/MerCZJm17xEdMJ/EdWrmHNSppW2kdmgk+rSOa4EdbYlors0hJWzMGR1M4+1czbtgU5VzPKbEDpuRIG/bEagxgx2vI7T3wqM+zNL4Urr5jyJBpNMb3K42mUJPrYCoGfYWJ8uqBHuQJ+WPPPCbkZgGx1KV+Mkf0xt+Gv6dVQltcgx0KVwot8QPuxlNHRxO0McrlPMo1rLqIq2kSJy2gW9/69jgzOGrTez1EHnXEmCBRJII2iREbYWcEGtPUDzSQTeDRqiY++PgcFZms6gqxMCog0tNgcpLRJtzdRiGjQP8AptRatFQylGLkkqtwHWIZQD6Sb/O+KhnjGZDU1ZMsJX1S2hKTQdRYSdZuB0FsKeDZIZaFGog1airtygBY39l6d/lh5Vpppzw1c8HUp7GnSAI72Ubd+kjEvDorwUV85R0UzUyx+t1DTT0NGhAxkjRNjFsWZrgmW2LqiloCFlUE6VMAP7EWDdcWcR4M85emCCVLnrJHlILCNztGAvEaiKE3015P/labfmMCzok7q+GnHMp6RI1A6e0rrER+mA6uTzFMLDkaYKjUu94swWbE9MTP04r5RVLAfRiIRiuz6Qbdpw0pcSqjLU2FZ10sASwDErDEzqBk++9sPs0HVMQ5ujXegaNQVChnZB1mboWn1E7Y+57i9Wo6tV0DRpgAOtwGUEhlAmCR88OOI8U8ug9Rkp1Ki6j6dMhXCwY6wRf8MfMpn5alrolPM08y1WIGp9AkMO8HD+R1oOpkaDCvVeuWADsDpLKpXS6MBcnrTHTrhlkcz5VZ62nUWChtKuwAUBbFVP7OHrcQy9GvUpVGqBy5g+WrKZiPSs9R2welDLV20K1F3E8pRlbl3kMZt1tg+T0Lp7POM8TX0jm5bz5dSL2tqQDr1OKalFFp+SWbTqLliyKdlWOYmBb8sa2pwrLUhqqLQQFo1EwJvaWAmwJ+WPoGTExWpQN9NNmidtpF4OK+X0L4/wBZj8nnPLrIylTyhANSnYKBJDDfTg/hXFa+XqVKivlmNaAwrKagsQ4IUWkEAgkmI74eZTMZWrWVKTFiskxSAEaT1Zb7jBFXiFOnUqIKVdjTjUVFMC4kXBB69sL5M6DomtiPNcYzVSg9GpVpulTVqb6OWf6wlnIcry3J22kbYur5/OZh6dR8zXLUyWQpl0XSxEMbKvMRbUdp3GDeMca8mzZZzLaZNYgdf5Z7dsWeIM01CkWSiGKmNNTVBMjY6tr9cHySD44LIvz9TOPSWi9bMmkF0hWNNZXQV02ItpJHwwOctVZparXLd2zZBsSw27Elge5nHWW4tXNdafl5dF0gkoo1AlQ0AMxi53I6Yt49xiuPKWlWCajDEKp1Hl35TBk7WF8Fzug6woFPAWI9hbmq1XFzNoXuSfiTjur4aZrAE+6hj/62H5YoGcrGuk16jIairpmAADcGInDLinh5K1WoWqNDt5YW/KFpBtQBm5Pth208sMNYQszXh1lpuyu+oAwCVIBgxyycbzKeGskaw85EUZenTamC+gamdixIBGqSo3n4HGN8NURSp16awFDvA+BKj8MbLi1RHrUQYMCpJIG4WwEid+3UdcCm4yFKClEdNmOGoYp1aQhDGmvqIaCByqxM4Hp5CgqHyUWmtQKSqrp5tyTYSbCSd4wHlqJ0gCf7houY1FmA+cR7jBKZJr8tj5Uz/hW/44cuRyxZEeNRdhD06ckswklzEjcrzfcL4JoUxpWCYgR8It0wubKkzeJ83/rAGDKVaFA7ADGbRoeT5vN0zR01aAc+ezSKjJEGFErcjm29hhfXzSHT5dEIrltfOzSYUglm2EGIj57Y+mtUTL1mBZaofcEQbgGFA35twbW74Vvm6lTQalQsVYTJmJtAk/LHUYOSqqyE0cyVcrBmQoYXmdR3HTpveffDRcjUcmKR5wZlNTQo1NE3BAEkgTAGFdGowZGXlYNYwDJDbw0giYtEdIviyhXDeZrBZyzGwAFyTsAPuHQ+2H7F6F/0Lm5J9V1JG4taSLxg08LY83lOukamEWgkekTcAe++DcrVGYqo7KmpoDqIpqx0xpAQAKZ9MdSBeTq7fMjMIaShBoOtWpF5EWMamMi+0Hb4ygqhTwALSqiohkJqmb20kSR9kXBk7Y03hulrJAIILBwS3QTAva2oCLb4yeeydRagYgNNmML2i4BsDG/XDTh9Z6UEQCTAjYn1cxO0kQfiI7YUolQbRqeA0mIVysKHQEmCBCv1UmP7zrH6Y6fiDKtNHJYxTMNE/wByKbHUQSdx32wn4HxjyyClW8KrRcAeYkgjY8sjvcXGDeK0UzIpuHXLVaaNUO+hwKmjSGYQjEidJFzpicZVk2cqO+HNUQaa1TWEquFckAtNIm5Md5v2xonpEvmWAOlhpn3FNbe1h+eMHmc9WoPTp5ukUIPQWI0BFYR3mJEiQdsaXhecL1iSSNdBWZQTE6KkmNpkfhiZRd2OMk1guFUrSyhGoRV6csD6KOXljqJvhia1NfJes0KKyyYJIJyaweUE7jeMK8vxcvQyr10Dc6qfLABvTqAG5ie57Ys4opqUV0AnVVpwD/K1Ai/vpnEVkoa8RymrNUvKBqKlB403sKiqb22J+8Yy/HOONlmFJqJKHUxMmUOt1jaDhnxBoqZP7LTUjoR9eG3HthXxEaqBqP8AWVV13qSTaqRMzqMjrOHHGwd+C3McUTMZOsyCPVuLiWpmD2P54LTIsPoriVitTc73Vio+Y1GfiMLkyaLl80qCDLLdiZI0EGT3BGNOuaoVaa1KNdGitTGgqabyKtMsNLkatMg2BF98D9CXizNeLajJnaroRqRC4JAIkBSCQR7Y0fBcwf7UKEKFAdww3JaZm+3KOg3O+Ac7k1rcUqoV1L5VwZAOwIOkE7HoQbYdrlwmboOAdTipN7ekEACen44Vqq9Dp2LPHz6MvSZQCRWDBTImEcx99sIDx+sMtVrrToq/mBIg6YCEgnUwvMYf+NcuXoUtUBWrASDeCrjaO044peGMutFqX1lSmz6yCYvGmzKFIEdIwJxpWJpvQg8Ot/tesxJRW5e5pUyY+eK+M5lxn4WoyrUqIGUfahVsf31w24ZlVp55lUEKEAi8jkQAfcBfDPhnDzVzOaKUw5VkuQJAK3hoJG3T2w7Xa/QNfWjGZ+oXrZgM7uFzWkBjIW+YstzAgDaNhh148qq1F0AJZ3IAF+sme1sNvFlBhQBfT61KjWCQDNwLHrvHXGW8Z5ZSQzVDpVmk3sTA2Uydj23xSabRLVRaAKvEkXMVau6kLBG5hADYnv7YvNbzWo8xXSQ1xMiVMW79+mEI4YpYpJLASbCAIBAIJJmIwdWzRpGlpRT9kAgm8gbK0+3z2xbq8EJunYXoKmmZLHzA0fylogC57EnbfD3KZ0jVdeVi2pjF9On5b+2Mh/aLtV0vYI+kBRtp7fn88dZ7SzVPcAMekGAJ7ffhNWNSVYGvCq411ftamBm3diWn49v0xpKPGlBVVjVoMyfRAJIseu/vJ2xgslr1nTMMb23GoLYHckvb49MaOll0b7SKwU6gbajLTfcRcTA/DEyQ4yNrleMBUgaD9XqF4vqC6Y7XmRg08RqaokAa6QsOhUltye0YxtCvToAa2AAUWE80nfYwZAPXYdMaLh3FlYxoPM6qCRECNyfbeIm+Ioo7Z3YXLSUfrG7W27DHDU3mwtjitxBmUMAByau8fWadz7Cdt8CV69TU0MYkxYbTbpi1ZLZhqmaVjmEC8x16R3PlhhzDZQAWjqb9gEFLOvSqHy58yFUsVU3jm3B6iQYmwwXxRyS9RDpAcBb3lZQgdSDv8LY+U8vSXLVKgYvUXTCwRHvaZta8bHHRZztWV5DLs9ghmI0reB8R+fTB9EamWpb87+4NrgzHvgCjmJEMQX7RFgYFgI2GOhWa4UTPvsRebn5e9sMMUXsZpgkBiRqYbAn7URZe4iw+UYY089QZS1eqyPBYONUVYH+EctX7LAwCbkgk4V8MzhOmAdQJI7byu+9iMWPVdZaktPQxny3BKqfYkzt3O3uCcQ09ouLVH2lmQxIWo1YCfrDqJM3k6r/EHF9NyNrjrH729umAsrm6qFnhQzz6JUrIUHSVIIsB322xZRzVWo5D1DVqNF9iRFrkC429yOuK8Ep06D6IWCV0qYiYEfcdxP4454jnQtNlc+oFYN2fmVmIhbc0WJkXibnAn72sfaOh9sd5nK6au66iFMrsZkkSR8LixvhUW3Y6PiBk+k60WuNFLTTcyVEMeRoMQzg/hbo84TTpqi0xUC1RSLKrEHUCG5hPaTt2vaMYvOSVKogRmUKzkzqhiQT2N4+AHQYZ5XOEvliZYqDTJEED6thaRYww63FjOIksFRwzQ5zheiiqWVVqKbmVgK4kN0HN1ttfHXFc06UEZOWpTbLgGJAJ8xfmIPTC/h/iCpTp5rXqqik6fVuUnS+rZ/tCACAYNtM7YY8SNOrQDKtVVY06ht6NLGJSZBkQdzb2xnWS1K0dZ/iKs2Vq1dKkmoqkKSNQYaSQASJUG8WnGd8RcVNOFp01ekwfUyEmCWn1fGdxvItgvi7z9FCksqtUIcbToIHuD8QL2wPUAejVQWZGJVhY81QbQLGOvWTgS8jbbwFcN4ilehmWWwJJv7qg6H/AfwxYcwzrlGZ2YjOKOZiSFNEPEnoCdsLshQNOlmDI55E7G1NSCfeWxoDxGjWpUyrIdLpCsNLK3ITCkQx0ndSbHbfA8aBZSs+8Z4lVy+dzD0ajIfLVjEcwFQLBBBBEMdxbDTK8catxFaLhB5JqAMi6SymmGE8xkgdgMJfEGW87iFemGClqNiVLAHWhEhfhgrIZN04mtYjkqzpdXBkiiAeWJX09d5xNKgd2XeK6kBLkqKwaCZBsx2GJ/wCNddOrVRKIWm1JRppsxJq9/Na4gqdh89sA+MWLUQoJJNT0gSbq4+89B74X8O8O11ytRDRKM1SgyitURJFJIJMatN1Bg3M4aimsim2nSGfC88+YzVOo5EtRBkKqwDcCEAFgd8I+OV2+nimrHQ1dAwBMMLbxY/8Avht4ey/l5sISCadFVlGkWVBZuo98UV8kr53MVCXBpuukKbE6AeZQpLARsPfDVKX9DafUUsOasxEMc2VBiJUNVjp8Puxf45dXVlsCXHQDYkn4/HFnHMqKaBxTKa64Yk6gWJDXIe/3AYz3iKszNcjc3XufiTGHhtEu1FpnOZz6rWqsDa23+QA/0+WK6tM1CAXA081vj0jr92FjvPKdwOvT7vbBvnGmQAVIK3JE2BuII3xdGXb9JlRD0yYPPJ7yQpjczHeeuGTmmC3pUzf7U81rbCNsJ8mxDpqOrmJgDrAmI6j+mOqlUFntEtG3v/TA1kE6QTkXiqI6kgSY3ZIjsYt88N1L1AWnSrLqUswH2oA/xMRpkxJB67lPlWAIY7LpDGwMM6jlJgA73JEb4dZjjCjzDrR6q0wyMVlVLFuVFIEADdrkz0EDCC6OMkSxJOtVZQAO+kjdd+0bdcarh2dUEAHTLagzG7NBPKJkAD2P5YxXE+JPUcrYgaAAsDa5i3Xr7WvhpwhW81G1QVapU0g7SNOoTYfG3T4YlotSzg0g4vT0gIC3LSgxAIq1NCG995Jt+eM9nvFlVKjqMuhCsRPmMJgkTGnBLZ7L0liWqNTSihCgWNIhqZLGF3M7kR8MDjjWRbmYUgxuZM3O9xY4aS/AcvZXV8DZrNNVqUvJC+YwUMzCIJjlCEWHv+uMvV4JXFOpaUFyQwgyYBAmWALWt0bsY92zP1OUd4HLTZzZYkgt0Ibrj8+ZvNMr1ASSomnpJtblFtpET9+NvRhP9OaIMFkgHSQCbk36T3E7bYZV8+zadTE6AIMARcR7SLG/bATPV0UiacLEBgoUMBIYyBzGSQSZPTH1FDCTud/lOAS/EH8MyxAG7FiTYf8AMI9oO3QTtt3k3ZtJqBVQkAsAdpJ1xfba3RdpMkfIVlp1abVJNPUNQ2i4k/8AL+WNfxjgPlU0zVDU4Ri3lmI0XsoLMTHqA239sPZSwIq+WNNoYe8XuDsR8RcH3GCshQR2Cu2lGksYW4AJG5ABm29ieoOkicF4qaj+XWMhwGp6ohd4UdrbdvnjjN10Rypa09f6H974VFdkzmqCDqnUDub3MAnfqJ/LHVKiXMLfse3s37vFu2O9UzCk2uskA9AR2Px22O+B6qaTKkMDb42uCOhvt0wDCaOYizW+P9cUZviLavLpkBWKliDYwwNxEA9jvv0nHD8y2uN4idO5tM8vef8Aviin5nm64SGJkr9r/h6R+OATk9DbJVaQrlalB6wKamTzFUO2qQNRQ6h10xvAvEl/wzi5VDUSkaYVQFomoWlS2xdxfe3bYRjJmp5isCFDM3lqSLAGAGY3hepOCaxKPpqVxV1UQbFjpGkmCTuYAJnbEu2qGqUrNFVzH0khqEoobQyFYh7EhluIi8323G2M7mOLvRYnRqWog1L/ACmZGm5gR8d8HVagFF6dzGl5naANjv2P7GBqVAEM9c6mp8ogaWKbw46kdDPx6xKVFttl9DidOtThCT6iw0m0UYEkWHpx3loNGlIHLXpR0icvTvb1GT1nf2ED5KoKKaqbBganPAB2BEMp9JIixgGDt1bUyrqiMvlmxBAOnliCQDKxt1W/wwmNZQV4tz1WjxA1KTLq8s+oCCApMNqgAWBJkbbjDSnxTzM9QptSAdQzawbODTNtrER3PS+EXi2k9XMkhQ00WXcRqai4F5sCSL7YIyFQ/wBo5cAsPqha8aglUH52ifhiKTRVtMa+LbU6ViIrKbRJABsPc4sbjgZNVKhfUB9YwBvM2phrj+WZPtirxvAy4Yb+YL/8LdO2Mrni75BpNR2NYrC9R5LcsCYE9I3IthRjaHOXUdcBzb1M67uAjFBIAa3Ktoa8/H3wt4hmG+nsi13QNUWVUkeZCzBK9Inr8ji/gCn6UwB0kIgI/wDxoCD2M45rcLqNnHrbKjzeeblK2O0Se/TFYTJduJm8+oNSo4DFjmdJLdb1DAj7Pz6DA/F6we+31gWI+OHWdyNKHZa/NrNYgQxkAwBp2Enc4R1cu9TR9HV2JnUIYkbR+u3vtjTDMmnFUciAzk7fONsCczGBG4BkbyT3+e/bDDL+GsyxHmELJjmPvAHJJkm1wL4qpZWmRTao6qoqaGWbgaZLWBIF943bARlo+U6cOrFgQL6Y79Dv0xf541E6RBn2379/b2wT5uWbUlNSXiNRWEAIvAcltxIPub3EZ7M8Rqk6dQUWEKABb8fng2Ny6obZRwtVJcBRExbv3v8A0w3zuZp1TrbTSVoTV3UEmdBBO8m0G5ncAZumGhiLEECR8Jj8/wAMU1KZYAs5YkgDVOxDX+EjAo28Cc6QfWziBGg6m22EQdrkzPbeMUZPP1KZJQ6SRHxnvO98UNwsgjUyqrCxkQfYkmx+O+PjZKorEU6gYR60eBcbFunaLY1lwyiraM48vZ4Bc7VdyNTM0GBM29gDt8McNw+pNqbx05T/AEw74TXSkGFVXL3A06bG0EkggiZBgg2F+4VbjVYMwGnc9PfEjaW2bnif8UUdBSp0CqWBLNrMD/DpAOw+1jD5PLiq+kMoDsYZyFEFt2JsN5wrzFXUxIET0/YwRSoSJnpEfLfAkLs2xhoAsWUgEgEHlN/szuDv747FTQywAb7Nt8x23wLlqR0qOxn8cGmlN42vhlqycRzAqNIRUG2ldvx3ONJkajPkVmvmi/lVmRVYqoKFgLgrqsBI5iS2M1UAmwjDLhOXr11qUKLH+7eqF16RyiXUA7k2MdRqHWwhSXkSQzMBcMJ03kqRNjO1re0DEbMrpk/C4i/W35/9xiinReC3NtpJDRudjNyCJFsM+HcSekXIka10VkiJi6Eg9NWk4WhLKJw3iE8sxAsSOnWfbDTXbrpmXS2/cEixj7Q3Fj2C7jGVFOuwSqtZZ5XpgwZ6aSJE7RHfe2Lco5ESCO09uqmdwLQelu2AuL8HytSjmWdJmDETBg26H2x3SYk8nqO42DXmAAB933YuYdRJWeZJ3IEfDUAbd/hgWtSi6yVJIBIiY/X2wFVQShWoCrCAegO337fEzfAWRyD03DXtYEMQRtBBEEGZv8MXrU1+o6X2DHY/5v8AV9/cW0cwVOlgfh1Hw7j9icJjw3ksr8Q1MNQFNtDBmgkFmMqYFwO+kXN4waK4d7GzgwQPVANw3UCIlSet7YqOZpmEiSeaenaN/ntjkUAIK7CYUltNxBsCCJHUEGw7YRaT2i3LcPWnWBK8z0mLHYbqDKxuD1EY7p+IQtTTmE0KrMEq0wSvq66bqYF4v7DFfEqmlKdY3SDTCsZYNM3IjzIADAiDBEgXOFL5ZjmG0Ec5eQxhWMmBcEGDe/vhUnsltpfU3OU4Qzlm1lKu4IgahECbQZg2IPXbHaK4rUvOUJomKqWElCJK36dR+EYWeIeJvTWk2XrorXBDRpeJlHnlBBH2ojuN8MODeLvN+rrZdkrKJKxqVhYSuoyN5CkmR9rGTUqs17x7dRh4kq03oqC0hXDEIA0wCLmCADOFuVzNV48uiwtAtpHwAQR8ZjD3+0ctTDMyhVUai5BIAAvEBjudgMZ/PfxKoSEoJUrN9mAKY+99RP8AyjExTapIcpqLyF18rVQIXsZJhQsCVjaDgvI+HKVfL/ScxmvLpEsACVHoZkMu5K3INgvXAPBOIVM0HOYprS0nlUapuJvrJkz7DHmHGgDm6qjUYrOoBMiPMNgOnwnqcaRi7oz5OT6po9Jp8Q4XRqqlLTXJMGmEaqpJYGdVUimIv6LX2tjNDxPWyBenSSkzOQQ7AtAiNIAYWm9/uwi8PrGZY6Z0zA2k6rC3XFniFT9JfV5alImGlT2hrSCINonF9cmXZ9f7Csh4gzWYrKtSu2iZZVOgG95CRq+c4XcbAOZqaYgwJF/sD374nDGSkwLXDCL7HvBH7/LHzPVS+YcrpEtqELba8L0FjA6Yom/rn9LctR0GRzNtYfpbA75pgzqKeks0spWCLMI5rgQ/U/pgzKO9OotQH09LjpE745rk1KmsE3GqoW0pGnmYAkwQYOkTqN7YKBlvDc1RK5hawbnWKagbVLKCT7STv0G+COIcDKUaL0yWuZBSDIjZwTqHbY+2BsjmELRManMM027EgAn84nDRc+fKVW0AKS2oTJn+a8WG1sFlJJiehTQ6tNNqjmRzW0mbGxhrWII+GCqeR06CwXUIUqFlSNRu1rkA722A6YYeH8/RZC2ZLgEwppFO59S1Df2iOs7YozvFKS1wqnVR17sRJSeoVhpJ23He2Cgxs5q1lphggBYdPkN8F/Scid6tUH/Kn+jGo4R/Cqvm9VanVbL0GJNJaqEsym6kjVIFyJN+UG8zit/4GZ2TGYy8T/NUH4eXbCDvk8opUx2GCVrgW+GKFOOhckQOlz0jFmetDPNUWpU0qNp0v6QCCbRuBdZkRO+KKWeYVBC7GZ+H7GB9Fjc3+75YIp0YM4RSvwGZSstfMA1mdEYG4AOk2EkAbQLnso7Y64nSTWfJY6QBBvcxfaD1j78BlcWK+DQ9rI/4K1CqzgqoBhiDMKDHKAABKNI1dYB3OB/E+QFMivQMqRpeZJ+c/u2M9WqMplCV1WkGDc9/3tjrN5Y0qq66t7yx1SIJ6XO4gH5xGHiskuVHNfLlCJYKswHMz7E6ZPLHQSLW2wyzeR8nSz1mqMwtyNpg3LaqhDf9PzxzTpLSpUatRkqU3qODSN2TTHMSLQST9xw44t4mybUTTy9HncBJK+lViIYydgLC2MZylFpU3/qjSEYNN2l/N2AUavX8O47fHsf6mbHJg6fS24Pt19mERgLKmLHbB1No9wdx+o9x++kaFFGby2mCralPpI9rXHQ+2OVrAjS+32WG6/1X/CflF5KC6TqUBgRsdmEHaLzf4g/diirRB1GnJURvuJA3i29p64ZJFcoYbrcMLhhtP6TuOowwptPbClKpA0kakJkgnY9wehjr98i2LhKjUh1U/wAV+I6fH0n8MKioyo+ZzLuzlF0jzAqKz6YU6tgzWSZAJ9xe2CKOfLNTZ2YqAR5ihdYBFg2qPMFut41CTYY5OmqhU7H93GLqeVEAEA/DCDrbwU5zOrVosRJVHMEKbzOw3vc3v8NsUeDsyyVGV3HlqpiSIB1psTcAk7bbYPoIaJLU3KdxupmxDIbMDax7DYgY5biVFQCtBRWciJ1st2FkXtqhtLz6SAxmMJ/gVTuXg0/F8yn0eugKVH8suUJm1rQkHTt73x5sueratIPlrN1pqKf36QCe15xr/wC2aZLUTGg0wTeJMgHmBsdIUW/lkG+M/Tz6CommkGQXJuCCf5WI5ZI3I6/LCjaWA5Kk7bod8JdqWWcUjDPUW4fT6hBOoCbb2k2xj86Pr65I1HW3ffUb/vvjS16j1ajroWkiMrLpkydPVjuY7Ab7Y4XIRfUdU6p2vMyI2vi0RKPbRxSy5NSn9EYs7fZYKpBu25MDb7Ue0mMAVcmHYu0Sx2gwOwEknbvgwZVsu3mGqVJmGBFiZjobfuRi80B9n0na4NviAJwDS8MFymQJYCmpljAI+U/mPvwDWhavMRyysrzCb9Qdj+/ZuKv1cBqq1CWDESLMsMARAKGFkXPTHHDeCf7FXryPMp1aaouoj1XJ36AG49r2wImVgmYqjSmhtTmdaaTKQTEdGlQG6bxgTO026SbbX3iDbYxcT2OC0yKpLGYA2sYHvGDKbahqXawnfcSPwwBTe2JctlXgQYPsI6d95mbYMUMKZDQSLz336fvbDCokRJVTzWYkXUE6TCmGOwm0kXG+FWczZRfXLSRF+UEA27GSdt7HAJ1Ev4fw567JTSm9TMOeVEC+8l1I5ehmQBvj2/wB/CmlliuYzgStmPUqi9OkZm0+twftGw6DrjG/w18b0slQJGSDITFTMITrJm2vXbrYalF7C+PR85/FLIJlzWFRi2wpFSrk9r2j/ECR8TbCsHxz2kavi/FaWWpNWruEpruT+QG5J7DHl1b+O1AMQuVqEAmCXUSJsYi2PKvG/jPMcRq6qp00x6KY9Kj9T79fwGdVaUCXeesIP9WKJwvZzSxYB9Yf8v6DExMMSDKTlSCLEbYupjbExMBoiVBipjj7iYQFtCkCEkT9ZF+2lTEfHAnFc0xp0UhQpUOdKIst3JUAnc4mJh+DKey+ggC2AuF/9UfliwUVWqQoiGI+44mJhSNI6QZUQScSmbfLExMSaoaceorTrQg0g0abkD+Y0wSfaSZxpM/w2lTFFkQKXpjUb3loMz0MCRj5iYrwSjHcVpBarhRAn9JwNRcqZUwR2xMTDGX8ToqrppAGpFYgWEneBsPgLYLott7k/niYmEyo7JxUfVP/AJTiZZBUoUA/NCCJ/wAzdcTExPkp7f8ABX9FRKxCrAj974Kr0V8txFt7WuDPTH3Ew2ZrR3w/KqajW3ubncADvimq5FRFGxMHExMIpaDs/wANpPUpU2SUbUSJN4puRcGdwMZrwt/dt/m//UYmJgM3/wCxrXHL8wPvIGPiKCAYExiYmA1FXiNiKYi0tB+EE4RVFED4D8sfcTFI5+TbD8vXYqsmZJB+ERhXmqhZySSTYX7AAAfIADExMBEtB+erMtAKDCtUeQOvLSP53x846Yr1FFlEADoIUYmJivAgGscDk4mJhAz/2Q=="/>
          <p:cNvSpPr>
            <a:spLocks noChangeAspect="1" noChangeArrowheads="1"/>
          </p:cNvSpPr>
          <p:nvPr/>
        </p:nvSpPr>
        <p:spPr bwMode="auto">
          <a:xfrm>
            <a:off x="11842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1" name="AutoShape 20" descr="data:image/jpeg;base64,/9j/4AAQSkZJRgABAQAAAQABAAD/2wCEAAkGBhQSERQUExQVFRUWFhYYFxgYGBcXHBcYHBkXGBYXHBcYHiYeFxwjGRcXHy8gJScpLCwsFR4xNTAqNSYrLCkBCQoKDgwOGg8PGikkHCQsLCwpLCwsLCwpLCwsLCwsKSksLCkqLCwsLCksLCwsLCwsLCksLCwsLCwsLCwsLCwsLP/AABEIALoBDwMBIgACEQEDEQH/xAAcAAABBQEBAQAAAAAAAAAAAAAHAgMEBQYBAAj/xABWEAABAgQCBAcJCgwEBQQDAAABAhEAAwQhEjEFBkFRBxMiYXGBkRQjMkKhscHR8CRSU3KSorKzwtIzNENEVGJzgoOTlOEVFqPTF2N0w+M1hOLxJaS0/8QAGQEBAQEBAQEAAAAAAAAAAAAAAAECBAMF/8QAKBEBAAICAQMDBAIDAAAAAAAAAAERAhIhAzFBBDJREyJh8BSBcZHB/9oADAMBAAIRAxEAPwDQpmm5IUSXckLL3GTi5hJmD9cWOQI2WyQYjBQOwE/w7ZXhZl297Y7Bu6QObrj5kvs4xwmyATMQf1wWBJfqKQ3k9EayaCEjLnjK6EqQmoQkgcoLAACSXABySotYE9UasVX6i/kx2dCKi3z/AFM3MQhT0kps1xz+qBrp7RRTPmsWRiGFL+DyUkjLJyWjfTUr+DnH90+uGzoxSs5S+tI9ce+U25sYoLF0nP8AOhHcg3j5UFhOgT8EexPrhxOrh+DHYmMN2EyaMeyjDsujG/ymCudAH4PsSDD9FojCtJMosD71PpMWiwtk0w2H5xiZLpT7KMGJEtPwTfuo9cOgAeJ2ARNV2B4Up9lGFpo1exMFwzB8Go/up9JhaW94R1J9cNTcI+4Vc/aY4aFe49qoMBWBzdkIXUAB9m90t2kw1TcITRq820wruBW49qoLSZgPiE/IP2oUZoGYbpw+uGpsEJolexVHDo9W49qoL3HuHAJHNh9ccxfqn5vrhqbA8vR6uftMRpujVHZ5TBsHRDNU5SQAS4I2ekxdU2Aufoo7fOYhK0d7YjBoXolR8U9eH1xHm6BV73zeuADh0d7OYT3CN4+VBdVoFXvD8z1wn/LytiQPk+uAFUqj6PlRa0aCNoH70btegFDxX6Cn0mJWidHmWVEoNw3i7+mJVrZjVehUiUVLLlZBTtZLAAPzkE9BG6LZUcmTSPEUfk/ehlVQfg1/M+9Go4Znlnda5ZCCecDtUkv83yxAmL6unq/5ucaybMJSXQrI+9+9GSTi3qPS3Ne0mPHq97dPQn7acUq3qP8A5Y9LnFJdJAOwgt/3N0dKt5Pyf/GIbVNuBe/Rzb0x5RczUPaaiLlZVElUs4SXs48M5tmx6oShZ2Pt2L3H9UxEpKta0Bc7DxhGwiwsyH5hc87w7xz54cjmZW7nVHllW3D2icteU7Rj91Sc2ebnj+DV74RskGMRodI7slEEG04uMF+Q3i9MbRJjs6PtcPqPeehxMNAwtJj1cx0QoQkGFCCliFwgGFAwHY6IS8KBgFR6OPHXgMvwiarito5iQhJmoSVSlFIKgoXwg7lMUkZXirl6wyp+hZa0y5WOaBKTKKE4U1F0q72zAJIVMyyEbwxhtXtTjJ0hUKJ7wlZmyUbEzJqQJqtzgJwjmWcttRAl1U2lnLpEKMtfESDSIQENNmkHjVTiQSbgOSQAl2u0WuvNbImU6jYqlTpaDiQQU4i2HlgFlW5jbmiqqKJSaiqEySZi+P46XN4zA1xgDeHYMBhfJrRG05SVU6mmSFSpfGzKpE0zDOYKZQKBhKcSCyUpa4AGeyKLzXXQokU0yppQJE6SMYVKGAEAupK0DkzEkPYiNJoLSXdFNInEMZspCyNxUkEgczxntZTU1kruYSxITOwiarjEzF4HBWhAQMIcWK1GwdkkxqaSmTKloloACUJSlI3BIAA7BEU9CVR144oxA2qOR1RhMAhUIhazDbwCFQ3C1GGyYBtUNKhxRhtRgGV5GMhMQNvt1cblGvVlGPm8wHTbmt+Djx6vh09DyjTEgbD7fxYZkrSVJYknlu+xmHvjtfsiHpTSeE4UBGLaeQW5vAEZ2hrZyFnikKmY8hexYlTENmA7Ps54x0+9y9erc41AgyiW29eLeMsRhxUo7zl789WURpc0AWCWHOkNfmTth7ugm2XWkv1Wjll2Y8wmUEoKnArmFDJmMoTMJd0DxrXBOyLniZW2smD+PL+7A816kqXJQeUFJnJw8oBsRKCzXzUIrRo/iyyp0/EACQFrLA3GVo6+jP2uD1ERsKnEyf06b/UpHmh+XTyf0yaf/c/3gW0qcS0oTMnuosHUsDbtfmhvSypciZgm1E9C8IUwXONi7FwCNh2x63LnrH5FlUqR+mTB0VP94Smkkfps7+rPoMCCVp2n/SZ/WZ3qeHF6bp9tVO7an1QuSsfkYRIpxnVzOurP3oSqnpz+ezeqrI+1ApxJT+Vqj+9NPphxM9JH4WpH7070GFyVj8igmlpv0ycf/eL+/DgkU36ZM/rFffgQTqySm5qarMjw6hnGYz2QqVpqR+kVHWaj0Hmi3J9vyLnclKfzyd1Vi/QuFCipR+dzeutmelcCGZpmnP5zU/uqqYbl6Wpifxiq611PoXC5PtF6dJpmLVsx9nuxfoXDK6OmKeTWzcX/AFs1uf8AKQK16Sph+dVLcy6k+cwqTOkLNp1WoukNiqblSSsMAq/JD8whcp9oiqo0592qHMayYT9ZDR0eFfnszqrJn+5GX0XoDj0gyptQxAIJmVCbHLw1RUzpshKlJVPqyUu/fJ+yxZlh+qHK3iJ1HQyEDl10wnd3ZM9K7xKIpP0uZ/VzfvwJBWUrOKipH79V0bVR6ZVSL9/rCxYsufnf9cP4J7IcnAsGmpM+65v9dO/3Y5xdJ+lzf6yd/uQK5U+nKgkT6kKJYOuoz6cZEIVUyFEgT6okbAucMywzWNsXlOBSmUtL+mTv66b/ALkIEqjH55N/rZp/7kC/HTgEmdUhs3XPOwq2LOwGGkVMhasKZ9Wo7gqcLdahvhycCkqlpTfuyd/WzR9uG+LpB+ezf62YftwNEplAtjqhzlc0+aYYRVLkpTiVNqQLZKm729/zw5OBIMulP59O/rJg+3DZlUg/PZv9bMP24Fqa+l+GqOtVR6FGETK6m+HqO2d6VQ5OBT4ilNxWzf6xY+3EeYmkH59M/rVH7cYKRomWunNQFzuLGJypc5xhLK5OKIaZMpT4VzyxILKmC45yqHJUCGZ1KCGrZpO7utRHQRiu+6IE5ZwKI2Jcu+TftPZ4ydJowAcYnGoE4GUom6ilL8tRAYqFwQQ+caGpnAYmGJQBLh1CWGzyYiwLHJuiPDqXlP4dXR4VQSFnl4mIcMRc7lKGW7riRT0vc6+QoKJu7ORsIDX3C/PvMQlzcA49QQpAJBuUnM3KVAZdLnotD1RUJ8JGFIUlJMtKxiY+CoKBsDhBYEdd4zGGWv7beWWU3Uf9lppRO2/aWvzq9niRxjbNmxPkt64iLksNieoXuc7COU8kPklXMyPQl45adl8Udq6YzWQBbGmxcZLSed2bz3im1nk4KuYncmV9AeuNPSoHGI5PjDzgOx6Yz+uV62d0Svq0x1dH2y4PVe6EbVtGKskJ3rP0VGKXhWlFGkVi1qeUfKuL/VBPu6R8dX0Fxa698HM+tqzOlTJSUrlJQysdilySSlJABe3RHRj2cYLhbw4uocZDL1sX7OyCH/wJqznUU4/mn7MK/wCBFUD+MU5/mj7JjQzp1rAd5SvlDbfcNheOq1uQX72u/OkXjVf8DqlSRinyMWRPfS4YAeKIZXwD1b2n0xHPxo+wYlDB1FfjMxrBSyrC/OT2sW545LlEoxIJKkklQAU6Q1i4DYTk+888ECVwEVT8qop+jvv3Yel8B1Ukv3RTqcEEETQG6QDtAPVFQMpcx7C17Zdd9mzsh+SsOMTnCwADdbH22QQ5fATVYW4+nF82mnqbCI5M4CatgBPpiBl+FH2TAYilnshaFIBUoDAt7hQcMnYsEtbm54u9D60mUklKJZSVKKkAhAUFITLAYXUB4TAHwlZRqP8AgrVlLKqZLuku0w+CMKR4IcBIAEWOieB5UpCxMNNNKpZCSUzBhX4qhzBk+wjPPhKsvgrqlTplQDMJCRLwS8YUmUkclITcqdhzC3Sw409NeonAjKfOvlbGtgRvEF/g81InUMyfMnTETDNTLTyQoXSVEk4gHd89sZmt4IahdRMWmbJZUyYu/GCyysgeCQSMQeL37rEUG+xHPfZkFKc+QxIQ6yprIK3Kjl4zMG3E2jeI4FZ5w4p8hkhmaYdpO4PckxJXwQ1Dlp8lmIAaYAHJLsAd8aatgUSFY0rQDhFwVZk4VbN7iE8eDxmFLYQkvmScRJJ6CHggHggqCoE1EnCHYALs4IPXeGk8ENQEqAnSLvd5oscgwTBA3RO72t3clwXsGSEl9ptMjtHpcS1EhJZiM7kuLuejKCAeBifhI7okh38VZzw9HvREU8CFT+kSOyZ6oKyh1hBFpZPNiHqiJW6a4xJTgZ22vkQcm5o244FKgfnMn5MzzwhPAtUAvx8huiZu+LvhwgdrcZgdl/7ZiJFNKybMjZncE9WyCKeB+ZmqdKUzsMKwL72ubARCquB+pV+cSQlhyQmY1huAvAPaD0cRoOcThJAqC2YzdnEZTRq1FBxXGM2HJAPU1/XBIk6vKo9EVEha0rOCep0ggcoEgMbwPjXpmZSxLCAEFIZipIYrNhdR5n6YxlLWMLJcxKqUuARjOIHxlEov5dm6IcmZMWVLUFgKUQoEqTlYcpWy6vBxF0tk8PHSpEnEgAFExg4xe8u5a9xt2RQ6S07jCzNUsqwow4eQBdTuz5KZy7lyOaMa/wC3RjOMeeIn/H78LarMu5KcM2Yrkk4ChRSoAsV5Oxz2HMPaXoqsmFOAS5RCUggnC5ck5YenmuevJo0vNlhpqUzEqBAdwpDAjC6Tyc3O/n2R+68csOgAg2mKPvsRDskEggHLJgbPfUcTfhrDPp4zOXnxH7f9DAte4EZbFXucmhchJOZ+cq3av0bYYTLcOljlfkFrm2Rtt64WKkCzgH4yb3Fs+vLZHzph3RN8rGmQ0xHOtOTe+FyBl1xndbVe7Z38Mf6Uv1xe6PHfUmwJWm3J99zD1xQ6ypetnn9dA/0JMdXR4xlweqm8oL1PHu2R0r+rXBFqtYJEpZQuYywxIwrLPcZJIygf6oAd2SrGxX5Ja/RG+0jRoKVLKXNzmQ7JsCRstHRj2cjw1tpvhD8iZ92HP8103wvzZh+zAmpuGUA/iCQGckTzl1y4kVfDKhnRQhQwpPKnGxL2OGWwYCNKKaNa6b4XtRMHnTCv82UvwvzJh+zAil8NqR+YJ/nn/ahS+HDdQS+uer/bgguDW6l+F7UTB9mEDXSkcjjrjPkTLWB97uIgc6r8Kyaqrk05okI41eHGmaTh5JU7GWHy37Yr9f8AW40VfOlop5MwNKViWZj3lpHiqA2QXgWhrdS/Cj5K/uwzN12p0k3UoMLpQrncXaAbL4TJysqWm25Cccs/ykLPCKvke5qYkkOQJgAG38pcuDuy54nJwN9PrzTKLFS0fGQq/RheHzrhS/C/MmfdgHUfCNMKJi1U9OyByQEzC6iQACTMsA7kh8m2ghCOE6a34nSWzcTbCzflM84lrwOatc6Qflhs8SZtLDxd5Ec/znSfC9qJn3YFmqWsCtIzFypkiQlKRKUOLSsEkzpSGOJZtyj2RWq4Q1pKwikpgEKUlyiY9iQH74Bds/8A6i2nAyK1xpfhfmTPuxCVwg0wZxN52R6zAoHCHMu9NSFn8SaMs/HhR14mnwZFKMvFmZH+J6IpwLqNdqUpB4xQfYZcxx0slvLHP860fwzfuTPuwM9E62PMSmfIpkg4wSnECFDIXWRvsbw1pPXBlgS5NOtCnwllHftTMaJfNAnjXOlLtMJYtaXNN8/ec4jo1tpiPwh65c37sZfVTTiTo+pqVSkJ4mYp0oKkpICJZJOIlixPZFFV8L4CjgpZa0jI8YoHNj4hDhx2xUEBWt9N79X8qb92Eq1tpvhD/Lm/cgcHhkcKaiRZvyytpA+D54alcLzqY0Uvqmq6dqItAiHXKlfw1/ypv3Y5M1vph46uqXN+5A4mcMVvxKX/ADlf7cXWq+t6a2eJJpRKGBSitMxSmKQLNgG/fsgNFprSEuooKlUslSeKmi4UkghBJsoA5GA7RVGLE1mWoXJO3zNBa0okijqUpFiia/XKAgS6MpSMeJh3xe3YYzlCxKWE+51bWmhrZWk37CYy1RUKcCzJNgwszj1xr1JHc81vhE/9mMxUSC5zz598eeXh0dO9ZozOrFcWkES7XAPhEEM9jzk9e1hE1dLInhOB5IDhycRUp8y6rclmA35bYqlS/a8III2nyxcahvaJn7osc1zC2TmzMCWzsSHYwhCjdyecPM3jIQ3LCQLtsya+d9vRnDsmc5tYBveFri7O/k2xwcO7numaO/CpbEzjwgsbeeKHT/45UfHT9TJi90aWmIuDyhkG27R/aKbTk1Iqp1r4w5/cQG5+S0dPR9s04fU+6LSdVV+7JXRM+rMbzSR70r4q/MYw+qakmqQ2YC8297080bXSh70r4q/MY6MXI+XpBwi6s0sCHLWtmRZw3XkWYtmeWbeADnkMrvcZW5huEPzqFaMQYgAPZiCArk3BbZ5IZRvs7Ah2Id9oOeWXPCwjHbnfmh6klGYpCMSEOQMS1YEDnUrIdJhCwVEnkhy7AADoA2CPCUXaJZDUcHqcOl6RLpOGasOghSbIm5KFlDaDz7miXwxgnSk1shLk9uDdETg6Q2lKJ/hF/VTHi04U5OPSU8YsLS5RNnJ5CWBL2HRGvB5D6JSQRLdKkqFsYYYklyBmMV2F0lrgHYIWtIwgPd36TyoiNeIJlHLUpE3CtCEsnGkrSkzBjGEJSbrZV2DtD0mk5ROJObF8Qz5wFB9l2vshiQAwO1zYpBDNm5cPmGaOrp1AsHKcw/mfpEQkR+B2mKKye7NxUpmJI/GJOR23jITksuYcQAxTSxJN8ZBYMW5LE5ZtGu4HKsqqZpOIjipXhKJA90SQABkMvJGTnBONb4rrW4AGTLcjnsezqjVcBkZnrHnDdoiVKxYU2zQdjOxsRsvDM8pM2ZxYOAqUUhTYgkqBD4bPytkSJJJCeYqHQNnlMESkSApYAAupSrkliUg7hvyyhiok4UIAs2L6SoWhRxNcNvZL2YkM24bTshuankEOLKWd2ZV64it3qsl9C6QG9U4f6cqBnU0zEBIF0ryYh8T5jbYQSNVpoOhdIkXGKfs/5UvttGSnatLlgqK5dnBwkkviKTmkMHiz8kfDOSKY8oK5LgZ22g7YUJCUqBCgrN0hyRZrukA5vti1laPRtxEsc2IZvPnEiop0pVySCGTcZOUgkdRJHVE2WlQKdRsEMOc+gN5o1HB5iTXJUpT97mjmFhGdl6QBUoEhw+3cWi61RrgqsSkDxJmZHvHyF+uL5TwIWlag9zVCQWCpa+m8rZugcaJpgAu35RXojfaWX3ib+zV9XA/0RWYuNYMy/OH9EXNI7J09PeJ3xkeaVGZny3PXla9+mNKFvTzydik7t0uKZaTfdbq6OTHjn4dfQ9sqWbI6Pm+uGVSdzdqR6YtZkrp8vqhviHNy2e+3YIzEvSYFWYmzX2c5e+VlW/tC5C28jOVbxnYWhlAxZscr2DZ2zPm2Q4k7LbLBr3FnxCOO4ddT3S9FHvqS2EOLAqY554k+nb2s0uj5c6vnBeyYosWIUQlAZuYbIXohuNSzi93fnyu3nyiornFVPId+OUzWOSRmI7PTZREW+d63GZmvw08jR6JdfLwADvayQLXZhYWBaLrTSu8L+JM+iYyeq6lGpdTk4V5vuG+NRp1bU8w7pcw9iVGOmZubhyYxUUDWrGjZk6elM9UzCF8WUF2UOLWrJNzcbD54j666ART14kIlhEtS6cMkrJZQD2UXBufGBt1xuqLVNUlKmny0TFLQoqCJow8YgscQILMFBwWzEVddwYz6qay62UVuWKkTlK72wLKUWOELTtyI54kfDU8zbEaR0UgSqhUtSUiRNwADE8wYpSQoiY5BGMuBkxztFNKp1Euyj1GCevgMqVeFWy1/HTNLdDqPsIkSOA6eCCauUCLhkTLHMEHEGgMdwfSVDSlGSkgcbNDsc+KWQL9vVFnwjqH+KVI/5Un6CY0uh+DSbQVlNPXOlzEmapGFKVguqVNILqtZiP3jHdP6kzK2tqZgnIloEyRJZQWeWqTKUk8kMxxBN2vbaILwF6KfASFJZQTLN9gUkLG3aCk9cW03QyJmOYsEKwE8naQkkrYDZt9jGlmcGMxgo1slTpNzLm2EtPjZkMgMA2Q5ovUcEVSUh6iRZKgGStuUlgbAeYxK4PIVTtFlMtK2ICsRHOUsFdmLymI8xZD7cz2AwVajgYqZiUpNRIGEnZMIuzsGDZP0xHm8BtSbGpkKcAORNBZmyHr2RIiWppF4JaOYmdMmKlKRLVKkhCylQTMaplFwolicsmDAdMY3SqJkqYQuTMQ8xeErxIBAUq4tygy+wiDLQUa6eplyJuFSxToXjQSEkCop5YHFlIYuhJzYXAAEZau1XnV9LJ5ciTLebMGNc1cwplnilHkys7+C5fEn3oj1mMfEvKMspq4Dirq5gYBlBh75QSVXYOWct1tHZNUthyuwCNvW8E05S0IFTT+ChiTOw8slKGXxZS6lINnzHOInSOA+pblT5AbJjMPa6BHlF09soxjtLB6RLzWTNWq6rqa1/BDEw5L0c6Q6i4BNtoxqggVPA7V40rTUSDhCgy+M2uNiOeFp4IqkpAXNpbDZx28m1hvi0xZjVcNoTSA3Cd9RL9UZf/MsxctsCbhZUUhsTkmzZXAe5d+aNjo2hNPo7S0lRSTKVOSSl2PuaUpw99sUqODSqRySumSzJPfFWKuUn8nZ0gl+aExcURPNsnXrmJlKXjuE7EjexvnEjSmj1LVNSS65chE0q5CwUcWSlIQgJwFkp5V7OSC99DP4MaqYyAqnWoBYUDMWLpwYmdDqZRcn9cb4bn8DteouJ0lLhi86cSRcAEiXcMWbKLBP+Q9pZrWYXDDLab+3RGo1LKTWpWlxyJjg3zlpyO6wPW0TzwJ1r2XTN+0mdVuLh3Quqs2iqZXGcUQoTkgoUslxK3KSNiBCI5smeKa/SqnkzR/y1fVGBxq9NB405csc/i2gi1/4Nf7M/Qgc6tr5M0sByxl8XohkzC5lp9z1A5x9FEVeB8g99uy/xotQp5FT0D6PP0RWqAObHmGG9+iPHqeHZ6e6mkaZL2Gx5h/8oZmSm2AuOdxfpiUSAkAbyTbYw6t8IWH3dNr3jy4dMxLfcblcg2yL2bOyTeHUrCXJNrOTYgOLi0Zg61SttQj5voEKVrTLyNRKb9z1Q/j5fh5/ysK8/v8AbXaCPfRk3Sk7DkwB7Yqq/wDDz/20zztDuq+lRNmIwrCg6xycnCCS7WLWhmrDzp37ab9MiPXDCcMaly9fqR1JuFtqqrv4+Iv0bI0Wsivcs79jO+rVGe1VR39/1FeiL3Wo+5J/7Cf9WqPXF4sLTcIq58vH3LJK0tLHKmF0jCtjceM1jzjaXgp4Wp0maUdyU4Ul2JXOJ5QRiLlRzwpvtw9MYqgfuPpmn6AiLV0+ELOROE9LBIz2XJhFtcCLK4eZ4fFSSrPktY84MKpuHqoUWNLI+XMgVbDd3OfYYeoiGLnbYZbtrc/k54qDBojhJnV1XSSZkqUhJmqWChSyQUSpwYhW/EC9oj6y8IKqOrrKYU8qciYqUtWNa0n8DKSPB+IC+bxmOD7CdJUjA5TC5L/kphDAAc+bw1wkN/i89ywwy72+DTvyvFnhO63PCzMJJNHTjFjfvk82ViCvGGYURlkw2BtCjhlnqwIRJpitQIAxrZxmHLYQBv2QKZ608nDxbpTysBXfaFcsnYWJDXsws6KSsxLzAAJYZFiC+WcS1oUa7hsq5KzLmUtOFAA/hJhBBDggiygd77I9o/hynrUpK6eSC3IZUxlEZpOZy3CBXV1AIQQXsAc7AMUi+5zzRxE/CrGLFKgodofqtElqI4F7VLXZWkq5UxctKMEhCRhKiCO6pJflXztFFR8KYp5CKdVKJiqeZNwr45Ut3VNvyUEg8ohsnCS7i3OCWWkT5oDukIT+6KqS1owGnF98mMPHW5vnjU93tuaKyJNHwrox8mllpGGWpIXOUx4vEtNkoZOFWIjZZPM1jM4cZuEqTRoISWJ4xZAskvaX+seyBJRrwCWskF3sQ9stuR5RIizkyk4JzqCrKOIi/ggAMciFWLHZuvE5amvAhz+G6pQvCqjlC6mdcwOEgl7puLQgcOU8hJFLJuD+UWdpHvRugXsXB5lnMe8V7NEmSe9oDA+Fe72Wp7g+d4rImaK0uqq0bpacpAQqYZ5KQSQD3LLTmb+LEPSHC6hfLNCsnClJ90MCArGHHFEFuVfctW+PaoKfROkQzXnhnxfm6drDzQNKk8gdH2YWCNo7hilIUCaVQIxkFU9wCoJxMEyXJOBOzfk8KXw/XYUX+v8A+KBigpAYgFxnm3XmOqIy8IUS22wFtlz2xUFpPDaZg5NIzXLzny6JUV9Nr4a6rkSzJ4vBxq7LxD8EpLNhTvzjA0dQwLA7bPsz9MXOpl62UpvFmg/y1elMIskTKxXel/sz9CB1qwl0zfjp+jBFqPwS9+D7JjA6sqHfQEgMpN97g3PPDJIWotJqPij6KvVFcUWdn5+Vv2eSJ88kSanfxf2ZnqjLq0mEpB41lh3BazvZiPLHnlhOVU9+l1YwibW061n6QMR8rQhSb3sev1RRDTWzjB2C/W0c/wAcIyWOwHziMfSl6/yY/LVqoZZ/Jo+Sn1R1FDLHiI+Sn1RMqqPi5i0HNKiPUexo6hIGyOhxrPVWWBOlsAA8ywAHiHdD1QO+zv2076xcc1c/DI/ifQMKnJ5c39tOP+rMjOQs9Vfw/wC4rzpi91p/FJ37Cd9BUU2qgaf/AA1edMW+t0xqOoO6nnn/AE1RIUF5V6VsIHfSOTLSjIAuyEi/PtiJX6NmLQsJQpRBAyz8Hfnkrthyl0goUQO3jF790QJ1esrmh1eGgWUbeE+ZbYYCMrQFSfyKm6s9+cKqNDTUoA4tbvcgEnZsS5AtEc6QUc3PSVHzmEJqiSLDP0xV4avg0pVJ0rTY0qSWmkYgQT3mbdjEnhFpSrSNWQhS3SgAJSVMcEu9hbOOcHk0/wCLyUsAMVSzDYETh6I5wj6RKNJVKQl/wfjEfk0WaHc7MrT6GnkEcROc7cCuzKJWjdXZ+N1SZqWBIdB5RPJbmbEVP+q22OStOsPwYPMVrbqG+JNFrIvGnClCXO3GrZzloqI9Pq5UMkGRMbCNm0pb1RBKSVLAyD9gLX6znzxaytcaixeXkLYMrdMUMhTGwG3PK7j+/VEauYEvghplJqppUDh4uUQWLH3TJVY5HqjD6TQtC5wUkgKmqJcG3LVcbrPG44Gq9a6iclanSmXJwhgAn3TKsABYRg6ydMmTVpK1F5q0gFSmusjKKybmKcoA2Jy7LeSHRPUkkpKk3JDFTZ2sLHZ2QlVAJU3i1lKihRCinEx5IOHlAEXLFwNsW/EXY7yNl2PqL9cRVUZ4VMOGyTxpw7gUKYeiJS5gKEMkAYTk9zjXe5PsYskUgfqPmMcVSiA1Opav/wARpP8Aj/8A8wgb4jgT7c3mHlgoamyW0XpEbxNP/wCuB6IGiUYdkPBHcmoklCeUBfcRzOOb+8Vs9TrMTqiaVl15DK3la8RZkoZ8xPSYsE9ztFKJBLgAenPzeSNBqLLKq2SmznjQP5aifbnjPSZfJ7PS8aXg9Q1fTfxvqjBBQ4lXEzGIYJY8/JaBvqss4qgHYpA+bBX0ceRO9vFMCnVccqoO9SD82JKLSrPean9kPozYxKpQIBYO1+eNxXDvVR+y+zOjEJ8EdEajshk04j3c43Qt+aPQG6qaxUxalrbETdrCwA8wEeCoiu5J5z54dR7emKNBq0e/I6Jn0YcKXVM/bT/rpkI1ZT35HRM+iInSqZysv+Vn/XTIxkqbq2lpxP6h86YstcPxGo/6ed9WqI2hJDTCf1T5xE7WVD0k4b5MwfNVEhYA2loZi6JCUIUo45lkgk9gisqKKYJ00YVAFSrXS9wLvzP2xs1aJHc8tOJXhzPPERWgMK1KxWJJAfeXe0Lapke4pg8QdeH0mGk0KyR4Lv79I285jbp0YObyw/LoEjYnsiW1MGuDvRcwaUkLUAw7oJIUDcpnkWB/WENcIWgpk3SdQtOFnQLnaEI2ARq9TJPu2V0TPoLhOtEr3ZP+OPopi2lBpN1XnZ8kncH85AEOUGrU8TEEoAAL5j1xtOJ6YekSrj+0Z2XVh6bVSazFCCCkcolinLJid0PS9TSkOqYOZgotzsnONiadrEl/bmjnE9MLk1g9wXaLlyqmdgMxymQ+NJSGFTJNnSNvTaMnpHRMkLUrBNBxqJCgWVyyTfFZ7wStSZXfV9En6+UfRGfnSQVKcPylbTvMVKY7Seh0BPICUqJUTyphfLIkG7OM4UlF03CRkRyizO18LGz5bAI0s3RMs7CDzH0GIi9AB7LPWx8ojVpSEgDfsOw7jzR2opylna4cX2RL/wAJUNj9HOG9MMTpRdiSWtcu3Q8EajU//wBOr/4n1AgcrA2QTNT5LaOrxzTPqIHXEMGt7dcBBmohkiLLuffCDRj2aLZSLJRF9qV/6hI3d88stb+YdkVaaVvb+0XWp1MRXSFZh1j/AE1wBO0f4M7r8xgaapUuKbNSPGModHJgj0sxkzun0GMBqWj3Qr40rzRJTwsdPUHFJnJd3kA+SeIHcvwR0QUNcs5v/Tj/AL8C6X4I6I1j2ZcVHCY6qEmKNiD5z54elwgIv7b4dQmIq+1Y/DI6JnmETqeqSMQJH4Sd9bMiHqunvqfir9EX0qhmpsDLYqWQCQDylqXu3KjGSwf0NPClliDydh5xE3WAe5Zv7Jf0TCaGSoHlNlsIO7mBibULQwClJS42kDzwhQtVMHFyxuUs+WGamqS+Y2QSKjR0icLznAzwrlN1kJ9MRZWrFGXwziWzabLLdTMIlLYeCpByKYcE3nHkgjSdVaVQ5M0lsyFyj2smHZGrFMbJm4mzZcot0smLRbJ6lqesl3GS93vFR3WiWe653xhs/VTG3oNEyELCkTHUl7YpZzBGQD7YmztCyZhJUbm6ri3kgWEhU3/0YXSzrlzs6Nogoo0BSqBwqcDNlhh02aEI0BRnJYLfrot0sIUWGc2eMRLuHjqeeCbT6BoyThWFNmy027B54cRoykduMST8dFvJCi2W1KR31fRK+ulxQVCWUp952HeYJKKemQWlzEYiqWGCkElpiFZDohE3QtGFMVhKjsxpBvfI9MKSw0J237DDaj7N/aCcnRFIFYeMSTuxS37GeOVOg6QFlKCTuxIB8ohRYbyVgO9ss7bREOoRxjjMA2Yf2gnTNXaIMDNYnLviAfNHZ2qtGgOssDtUoedhAZDVCkwUNePjkfyYHZkqGeHsg36M0fIQmoQhY4tSuUSpNgUsb9G+K1Wo1CoE8Y45pktvIIqBAS2ZT2jzPCVLI975PXBaRwd0Jumasge9mS28iYYPB9QksJyn3CbK9CXi8AUie2bdEXOqc4d1ymPjHp8FUbaZweUDtxq33cbLfswxGXqxR0qhMRMIWkuAqahr2uGD5wD657YxvPrjIal2nl/fS/IP7xpONCipiDlkX3xUyNFKl3ZA6wPLCUTtc1DFMY/m488+BajwR0CCBpRKiiYVWeU2b5cYT9IRgJaeSOgQx7JLwhJS8OBEcwxpBil6ClMxQ/QpRv2+zRIRq/I+CV8pQ+1FjXpaYsC3LVl0whEeG0unWJLoaJEsMhOEdZPaYmIlDPPn9hDCBDghtKaQl08pKb3v0egQ+hQG1XtzNFeqJMkQ2k0hISse+VfnfyNDqJnOo9MMJT7dcOYYu0msH5cy2Z6/UBCkqt4Sr9HqhpKBuhaUjdDaTWD8ssGc+R/M3kjw+Os9n3YZwDcNkMp8LqHpibSaQlpcZrWekpt82PMdkyb830pjgSLW3eaPYRu9mi7SmsOhK/hF9eA/YjiZS3vOmnqlt5Jfnj2GO4fTDaTSCkS1X79MPSJf3BCOKWPy008zS28kuEmGZii5vtibrofCVDOdM7JYH0IRxpe02aegS2+hDINz1R0G/Z5zE3lfpwfxLPjrHyPux4Sztmr6sH3YjhRtfd548fV6Yu5pCYpmbEfJ6QYamKDNiI6k+lMRt37vphhWzq8xhvJ9OEszks2I9PJ9TQz3SkDw1eT7sQzmOrzQyPV5oz9SWvpwfnaQCU2Kj0sfIBFLVVQWbziBuLehMPV5t1eiM9VG56/NGozmWZ6cQ7XyJd8E0vzoSrzpaIc0JIZ+pgPRb+8LVt6/MIRhsrp9Mb2ljSEaaE+zW8kVk/Qsol8I7VDyAtFmv1w0R7dcXaU0hVHREr3nlV64SdFSve+VXrixVFpqhISurlpWkKHLsoAjwFbDDaTSH//Z"/>
          <p:cNvSpPr>
            <a:spLocks noChangeAspect="1" noChangeArrowheads="1"/>
          </p:cNvSpPr>
          <p:nvPr/>
        </p:nvSpPr>
        <p:spPr bwMode="auto">
          <a:xfrm>
            <a:off x="13366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2" name="AutoShape 22" descr="data:image/jpeg;base64,/9j/4AAQSkZJRgABAQAAAQABAAD/2wCEAAkGBhQSERQUExQVFRUWFhYYFxgYGBcXHBcYHBkXGBYXHBcYHiYeFxwjGRcXHy8gJScpLCwsFR4xNTAqNSYrLCkBCQoKDgwOGg8PGikkHCQsLCwpLCwsLCwpLCwsLCwsKSksLCkqLCwsLCksLCwsLCwsLCksLCwsLCwsLCwsLCwsLP/AABEIALoBDwMBIgACEQEDEQH/xAAcAAABBQEBAQAAAAAAAAAAAAAHAgMEBQYBAAj/xABWEAABAgQCBAcJCgwEBQQDAAABAhEAAwQhEjEFBkFRBxMiYXGBkRQjMkKhscHR8CRSU3KSorKzwtIzNENEVGJzgoOTlOEVFqPTF2N0w+M1hOLxJaS0/8QAGQEBAQEBAQEAAAAAAAAAAAAAAAECBAMF/8QAKBEBAAICAQMDBAIDAAAAAAAAAAERAhIhAzFBBDJREyJh8BSBcZHB/9oADAMBAAIRAxEAPwDQpmm5IUSXckLL3GTi5hJmD9cWOQI2WyQYjBQOwE/w7ZXhZl297Y7Bu6QObrj5kvs4xwmyATMQf1wWBJfqKQ3k9EayaCEjLnjK6EqQmoQkgcoLAACSXABySotYE9UasVX6i/kx2dCKi3z/AFM3MQhT0kps1xz+qBrp7RRTPmsWRiGFL+DyUkjLJyWjfTUr+DnH90+uGzoxSs5S+tI9ce+U25sYoLF0nP8AOhHcg3j5UFhOgT8EexPrhxOrh+DHYmMN2EyaMeyjDsujG/ymCudAH4PsSDD9FojCtJMosD71PpMWiwtk0w2H5xiZLpT7KMGJEtPwTfuo9cOgAeJ2ARNV2B4Up9lGFpo1exMFwzB8Go/up9JhaW94R1J9cNTcI+4Vc/aY4aFe49qoMBWBzdkIXUAB9m90t2kw1TcITRq820wruBW49qoLSZgPiE/IP2oUZoGYbpw+uGpsEJolexVHDo9W49qoL3HuHAJHNh9ccxfqn5vrhqbA8vR6uftMRpujVHZ5TBsHRDNU5SQAS4I2ekxdU2Aufoo7fOYhK0d7YjBoXolR8U9eH1xHm6BV73zeuADh0d7OYT3CN4+VBdVoFXvD8z1wn/LytiQPk+uAFUqj6PlRa0aCNoH70btegFDxX6Cn0mJWidHmWVEoNw3i7+mJVrZjVehUiUVLLlZBTtZLAAPzkE9BG6LZUcmTSPEUfk/ehlVQfg1/M+9Go4Znlnda5ZCCecDtUkv83yxAmL6unq/5ucaybMJSXQrI+9+9GSTi3qPS3Ne0mPHq97dPQn7acUq3qP8A5Y9LnFJdJAOwgt/3N0dKt5Pyf/GIbVNuBe/Rzb0x5RczUPaaiLlZVElUs4SXs48M5tmx6oShZ2Pt2L3H9UxEpKta0Bc7DxhGwiwsyH5hc87w7xz54cjmZW7nVHllW3D2icteU7Rj91Sc2ebnj+DV74RskGMRodI7slEEG04uMF+Q3i9MbRJjs6PtcPqPeehxMNAwtJj1cx0QoQkGFCCliFwgGFAwHY6IS8KBgFR6OPHXgMvwiarito5iQhJmoSVSlFIKgoXwg7lMUkZXirl6wyp+hZa0y5WOaBKTKKE4U1F0q72zAJIVMyyEbwxhtXtTjJ0hUKJ7wlZmyUbEzJqQJqtzgJwjmWcttRAl1U2lnLpEKMtfESDSIQENNmkHjVTiQSbgOSQAl2u0WuvNbImU6jYqlTpaDiQQU4i2HlgFlW5jbmiqqKJSaiqEySZi+P46XN4zA1xgDeHYMBhfJrRG05SVU6mmSFSpfGzKpE0zDOYKZQKBhKcSCyUpa4AGeyKLzXXQokU0yppQJE6SMYVKGAEAupK0DkzEkPYiNJoLSXdFNInEMZspCyNxUkEgczxntZTU1kruYSxITOwiarjEzF4HBWhAQMIcWK1GwdkkxqaSmTKloloACUJSlI3BIAA7BEU9CVR144oxA2qOR1RhMAhUIhazDbwCFQ3C1GGyYBtUNKhxRhtRgGV5GMhMQNvt1cblGvVlGPm8wHTbmt+Djx6vh09DyjTEgbD7fxYZkrSVJYknlu+xmHvjtfsiHpTSeE4UBGLaeQW5vAEZ2hrZyFnikKmY8hexYlTENmA7Ps54x0+9y9erc41AgyiW29eLeMsRhxUo7zl789WURpc0AWCWHOkNfmTth7ugm2XWkv1Wjll2Y8wmUEoKnArmFDJmMoTMJd0DxrXBOyLniZW2smD+PL+7A816kqXJQeUFJnJw8oBsRKCzXzUIrRo/iyyp0/EACQFrLA3GVo6+jP2uD1ERsKnEyf06b/UpHmh+XTyf0yaf/c/3gW0qcS0oTMnuosHUsDbtfmhvSypciZgm1E9C8IUwXONi7FwCNh2x63LnrH5FlUqR+mTB0VP94Smkkfps7+rPoMCCVp2n/SZ/WZ3qeHF6bp9tVO7an1QuSsfkYRIpxnVzOurP3oSqnpz+ezeqrI+1ApxJT+Vqj+9NPphxM9JH4WpH7070GFyVj8igmlpv0ycf/eL+/DgkU36ZM/rFffgQTqySm5qarMjw6hnGYz2QqVpqR+kVHWaj0Hmi3J9vyLnclKfzyd1Vi/QuFCipR+dzeutmelcCGZpmnP5zU/uqqYbl6Wpifxiq611PoXC5PtF6dJpmLVsx9nuxfoXDK6OmKeTWzcX/AFs1uf8AKQK16Sph+dVLcy6k+cwqTOkLNp1WoukNiqblSSsMAq/JD8whcp9oiqo0592qHMayYT9ZDR0eFfnszqrJn+5GX0XoDj0gyptQxAIJmVCbHLw1RUzpshKlJVPqyUu/fJ+yxZlh+qHK3iJ1HQyEDl10wnd3ZM9K7xKIpP0uZ/VzfvwJBWUrOKipH79V0bVR6ZVSL9/rCxYsufnf9cP4J7IcnAsGmpM+65v9dO/3Y5xdJ+lzf6yd/uQK5U+nKgkT6kKJYOuoz6cZEIVUyFEgT6okbAucMywzWNsXlOBSmUtL+mTv66b/ALkIEqjH55N/rZp/7kC/HTgEmdUhs3XPOwq2LOwGGkVMhasKZ9Wo7gqcLdahvhycCkqlpTfuyd/WzR9uG+LpB+ezf62YftwNEplAtjqhzlc0+aYYRVLkpTiVNqQLZKm729/zw5OBIMulP59O/rJg+3DZlUg/PZv9bMP24Fqa+l+GqOtVR6FGETK6m+HqO2d6VQ5OBT4ilNxWzf6xY+3EeYmkH59M/rVH7cYKRomWunNQFzuLGJypc5xhLK5OKIaZMpT4VzyxILKmC45yqHJUCGZ1KCGrZpO7utRHQRiu+6IE5ZwKI2Jcu+TftPZ4ydJowAcYnGoE4GUom6ilL8tRAYqFwQQ+caGpnAYmGJQBLh1CWGzyYiwLHJuiPDqXlP4dXR4VQSFnl4mIcMRc7lKGW7riRT0vc6+QoKJu7ORsIDX3C/PvMQlzcA49QQpAJBuUnM3KVAZdLnotD1RUJ8JGFIUlJMtKxiY+CoKBsDhBYEdd4zGGWv7beWWU3Uf9lppRO2/aWvzq9niRxjbNmxPkt64iLksNieoXuc7COU8kPklXMyPQl45adl8Udq6YzWQBbGmxcZLSed2bz3im1nk4KuYncmV9AeuNPSoHGI5PjDzgOx6Yz+uV62d0Svq0x1dH2y4PVe6EbVtGKskJ3rP0VGKXhWlFGkVi1qeUfKuL/VBPu6R8dX0Fxa698HM+tqzOlTJSUrlJQysdilySSlJABe3RHRj2cYLhbw4uocZDL1sX7OyCH/wJqznUU4/mn7MK/wCBFUD+MU5/mj7JjQzp1rAd5SvlDbfcNheOq1uQX72u/OkXjVf8DqlSRinyMWRPfS4YAeKIZXwD1b2n0xHPxo+wYlDB1FfjMxrBSyrC/OT2sW545LlEoxIJKkklQAU6Q1i4DYTk+888ECVwEVT8qop+jvv3Yel8B1Ukv3RTqcEEETQG6QDtAPVFQMpcx7C17Zdd9mzsh+SsOMTnCwADdbH22QQ5fATVYW4+nF82mnqbCI5M4CatgBPpiBl+FH2TAYilnshaFIBUoDAt7hQcMnYsEtbm54u9D60mUklKJZSVKKkAhAUFITLAYXUB4TAHwlZRqP8AgrVlLKqZLuku0w+CMKR4IcBIAEWOieB5UpCxMNNNKpZCSUzBhX4qhzBk+wjPPhKsvgrqlTplQDMJCRLwS8YUmUkclITcqdhzC3Sw409NeonAjKfOvlbGtgRvEF/g81InUMyfMnTETDNTLTyQoXSVEk4gHd89sZmt4IahdRMWmbJZUyYu/GCyysgeCQSMQeL37rEUG+xHPfZkFKc+QxIQ6yprIK3Kjl4zMG3E2jeI4FZ5w4p8hkhmaYdpO4PckxJXwQ1Dlp8lmIAaYAHJLsAd8aatgUSFY0rQDhFwVZk4VbN7iE8eDxmFLYQkvmScRJJ6CHggHggqCoE1EnCHYALs4IPXeGk8ENQEqAnSLvd5oscgwTBA3RO72t3clwXsGSEl9ptMjtHpcS1EhJZiM7kuLuejKCAeBifhI7okh38VZzw9HvREU8CFT+kSOyZ6oKyh1hBFpZPNiHqiJW6a4xJTgZ22vkQcm5o244FKgfnMn5MzzwhPAtUAvx8huiZu+LvhwgdrcZgdl/7ZiJFNKybMjZncE9WyCKeB+ZmqdKUzsMKwL72ubARCquB+pV+cSQlhyQmY1huAvAPaD0cRoOcThJAqC2YzdnEZTRq1FBxXGM2HJAPU1/XBIk6vKo9EVEha0rOCep0ggcoEgMbwPjXpmZSxLCAEFIZipIYrNhdR5n6YxlLWMLJcxKqUuARjOIHxlEov5dm6IcmZMWVLUFgKUQoEqTlYcpWy6vBxF0tk8PHSpEnEgAFExg4xe8u5a9xt2RQ6S07jCzNUsqwow4eQBdTuz5KZy7lyOaMa/wC3RjOMeeIn/H78LarMu5KcM2Yrkk4ChRSoAsV5Oxz2HMPaXoqsmFOAS5RCUggnC5ck5YenmuevJo0vNlhpqUzEqBAdwpDAjC6Tyc3O/n2R+68csOgAg2mKPvsRDskEggHLJgbPfUcTfhrDPp4zOXnxH7f9DAte4EZbFXucmhchJOZ+cq3av0bYYTLcOljlfkFrm2Rtt64WKkCzgH4yb3Fs+vLZHzph3RN8rGmQ0xHOtOTe+FyBl1xndbVe7Z38Mf6Uv1xe6PHfUmwJWm3J99zD1xQ6ypetnn9dA/0JMdXR4xlweqm8oL1PHu2R0r+rXBFqtYJEpZQuYywxIwrLPcZJIygf6oAd2SrGxX5Ja/RG+0jRoKVLKXNzmQ7JsCRstHRj2cjw1tpvhD8iZ92HP8103wvzZh+zAmpuGUA/iCQGckTzl1y4kVfDKhnRQhQwpPKnGxL2OGWwYCNKKaNa6b4XtRMHnTCv82UvwvzJh+zAil8NqR+YJ/nn/ahS+HDdQS+uer/bgguDW6l+F7UTB9mEDXSkcjjrjPkTLWB97uIgc6r8Kyaqrk05okI41eHGmaTh5JU7GWHy37Yr9f8AW40VfOlop5MwNKViWZj3lpHiqA2QXgWhrdS/Cj5K/uwzN12p0k3UoMLpQrncXaAbL4TJysqWm25Cccs/ykLPCKvke5qYkkOQJgAG38pcuDuy54nJwN9PrzTKLFS0fGQq/RheHzrhS/C/MmfdgHUfCNMKJi1U9OyByQEzC6iQACTMsA7kh8m2ghCOE6a34nSWzcTbCzflM84lrwOatc6Qflhs8SZtLDxd5Ec/znSfC9qJn3YFmqWsCtIzFypkiQlKRKUOLSsEkzpSGOJZtyj2RWq4Q1pKwikpgEKUlyiY9iQH74Bds/8A6i2nAyK1xpfhfmTPuxCVwg0wZxN52R6zAoHCHMu9NSFn8SaMs/HhR14mnwZFKMvFmZH+J6IpwLqNdqUpB4xQfYZcxx0slvLHP860fwzfuTPuwM9E62PMSmfIpkg4wSnECFDIXWRvsbw1pPXBlgS5NOtCnwllHftTMaJfNAnjXOlLtMJYtaXNN8/ec4jo1tpiPwh65c37sZfVTTiTo+pqVSkJ4mYp0oKkpICJZJOIlixPZFFV8L4CjgpZa0jI8YoHNj4hDhx2xUEBWt9N79X8qb92Eq1tpvhD/Lm/cgcHhkcKaiRZvyytpA+D54alcLzqY0Uvqmq6dqItAiHXKlfw1/ypv3Y5M1vph46uqXN+5A4mcMVvxKX/ADlf7cXWq+t6a2eJJpRKGBSitMxSmKQLNgG/fsgNFprSEuooKlUslSeKmi4UkghBJsoA5GA7RVGLE1mWoXJO3zNBa0okijqUpFiia/XKAgS6MpSMeJh3xe3YYzlCxKWE+51bWmhrZWk37CYy1RUKcCzJNgwszj1xr1JHc81vhE/9mMxUSC5zz598eeXh0dO9ZozOrFcWkES7XAPhEEM9jzk9e1hE1dLInhOB5IDhycRUp8y6rclmA35bYqlS/a8III2nyxcahvaJn7osc1zC2TmzMCWzsSHYwhCjdyecPM3jIQ3LCQLtsya+d9vRnDsmc5tYBveFri7O/k2xwcO7numaO/CpbEzjwgsbeeKHT/45UfHT9TJi90aWmIuDyhkG27R/aKbTk1Iqp1r4w5/cQG5+S0dPR9s04fU+6LSdVV+7JXRM+rMbzSR70r4q/MYw+qakmqQ2YC8297080bXSh70r4q/MY6MXI+XpBwi6s0sCHLWtmRZw3XkWYtmeWbeADnkMrvcZW5huEPzqFaMQYgAPZiCArk3BbZ5IZRvs7Ah2Id9oOeWXPCwjHbnfmh6klGYpCMSEOQMS1YEDnUrIdJhCwVEnkhy7AADoA2CPCUXaJZDUcHqcOl6RLpOGasOghSbIm5KFlDaDz7miXwxgnSk1shLk9uDdETg6Q2lKJ/hF/VTHi04U5OPSU8YsLS5RNnJ5CWBL2HRGvB5D6JSQRLdKkqFsYYYklyBmMV2F0lrgHYIWtIwgPd36TyoiNeIJlHLUpE3CtCEsnGkrSkzBjGEJSbrZV2DtD0mk5ROJObF8Qz5wFB9l2vshiQAwO1zYpBDNm5cPmGaOrp1AsHKcw/mfpEQkR+B2mKKye7NxUpmJI/GJOR23jITksuYcQAxTSxJN8ZBYMW5LE5ZtGu4HKsqqZpOIjipXhKJA90SQABkMvJGTnBONb4rrW4AGTLcjnsezqjVcBkZnrHnDdoiVKxYU2zQdjOxsRsvDM8pM2ZxYOAqUUhTYgkqBD4bPytkSJJJCeYqHQNnlMESkSApYAAupSrkliUg7hvyyhiok4UIAs2L6SoWhRxNcNvZL2YkM24bTshuankEOLKWd2ZV64it3qsl9C6QG9U4f6cqBnU0zEBIF0ryYh8T5jbYQSNVpoOhdIkXGKfs/5UvttGSnatLlgqK5dnBwkkviKTmkMHiz8kfDOSKY8oK5LgZ22g7YUJCUqBCgrN0hyRZrukA5vti1laPRtxEsc2IZvPnEiop0pVySCGTcZOUgkdRJHVE2WlQKdRsEMOc+gN5o1HB5iTXJUpT97mjmFhGdl6QBUoEhw+3cWi61RrgqsSkDxJmZHvHyF+uL5TwIWlag9zVCQWCpa+m8rZugcaJpgAu35RXojfaWX3ib+zV9XA/0RWYuNYMy/OH9EXNI7J09PeJ3xkeaVGZny3PXla9+mNKFvTzydik7t0uKZaTfdbq6OTHjn4dfQ9sqWbI6Pm+uGVSdzdqR6YtZkrp8vqhviHNy2e+3YIzEvSYFWYmzX2c5e+VlW/tC5C28jOVbxnYWhlAxZscr2DZ2zPm2Q4k7LbLBr3FnxCOO4ddT3S9FHvqS2EOLAqY554k+nb2s0uj5c6vnBeyYosWIUQlAZuYbIXohuNSzi93fnyu3nyiornFVPId+OUzWOSRmI7PTZREW+d63GZmvw08jR6JdfLwADvayQLXZhYWBaLrTSu8L+JM+iYyeq6lGpdTk4V5vuG+NRp1bU8w7pcw9iVGOmZubhyYxUUDWrGjZk6elM9UzCF8WUF2UOLWrJNzcbD54j666ART14kIlhEtS6cMkrJZQD2UXBufGBt1xuqLVNUlKmny0TFLQoqCJow8YgscQILMFBwWzEVddwYz6qay62UVuWKkTlK72wLKUWOELTtyI54kfDU8zbEaR0UgSqhUtSUiRNwADE8wYpSQoiY5BGMuBkxztFNKp1Euyj1GCevgMqVeFWy1/HTNLdDqPsIkSOA6eCCauUCLhkTLHMEHEGgMdwfSVDSlGSkgcbNDsc+KWQL9vVFnwjqH+KVI/5Un6CY0uh+DSbQVlNPXOlzEmapGFKVguqVNILqtZiP3jHdP6kzK2tqZgnIloEyRJZQWeWqTKUk8kMxxBN2vbaILwF6KfASFJZQTLN9gUkLG3aCk9cW03QyJmOYsEKwE8naQkkrYDZt9jGlmcGMxgo1slTpNzLm2EtPjZkMgMA2Q5ovUcEVSUh6iRZKgGStuUlgbAeYxK4PIVTtFlMtK2ICsRHOUsFdmLymI8xZD7cz2AwVajgYqZiUpNRIGEnZMIuzsGDZP0xHm8BtSbGpkKcAORNBZmyHr2RIiWppF4JaOYmdMmKlKRLVKkhCylQTMaplFwolicsmDAdMY3SqJkqYQuTMQ8xeErxIBAUq4tygy+wiDLQUa6eplyJuFSxToXjQSEkCop5YHFlIYuhJzYXAAEZau1XnV9LJ5ciTLebMGNc1cwplnilHkys7+C5fEn3oj1mMfEvKMspq4Dirq5gYBlBh75QSVXYOWct1tHZNUthyuwCNvW8E05S0IFTT+ChiTOw8slKGXxZS6lINnzHOInSOA+pblT5AbJjMPa6BHlF09soxjtLB6RLzWTNWq6rqa1/BDEw5L0c6Q6i4BNtoxqggVPA7V40rTUSDhCgy+M2uNiOeFp4IqkpAXNpbDZx28m1hvi0xZjVcNoTSA3Cd9RL9UZf/MsxctsCbhZUUhsTkmzZXAe5d+aNjo2hNPo7S0lRSTKVOSSl2PuaUpw99sUqODSqRySumSzJPfFWKuUn8nZ0gl+aExcURPNsnXrmJlKXjuE7EjexvnEjSmj1LVNSS65chE0q5CwUcWSlIQgJwFkp5V7OSC99DP4MaqYyAqnWoBYUDMWLpwYmdDqZRcn9cb4bn8DteouJ0lLhi86cSRcAEiXcMWbKLBP+Q9pZrWYXDDLab+3RGo1LKTWpWlxyJjg3zlpyO6wPW0TzwJ1r2XTN+0mdVuLh3Quqs2iqZXGcUQoTkgoUslxK3KSNiBCI5smeKa/SqnkzR/y1fVGBxq9NB405csc/i2gi1/4Nf7M/Qgc6tr5M0sByxl8XohkzC5lp9z1A5x9FEVeB8g99uy/xotQp5FT0D6PP0RWqAObHmGG9+iPHqeHZ6e6mkaZL2Gx5h/8oZmSm2AuOdxfpiUSAkAbyTbYw6t8IWH3dNr3jy4dMxLfcblcg2yL2bOyTeHUrCXJNrOTYgOLi0Zg61SttQj5voEKVrTLyNRKb9z1Q/j5fh5/ysK8/v8AbXaCPfRk3Sk7DkwB7Yqq/wDDz/20zztDuq+lRNmIwrCg6xycnCCS7WLWhmrDzp37ab9MiPXDCcMaly9fqR1JuFtqqrv4+Iv0bI0Wsivcs79jO+rVGe1VR39/1FeiL3Wo+5J/7Cf9WqPXF4sLTcIq58vH3LJK0tLHKmF0jCtjceM1jzjaXgp4Wp0maUdyU4Ul2JXOJ5QRiLlRzwpvtw9MYqgfuPpmn6AiLV0+ELOROE9LBIz2XJhFtcCLK4eZ4fFSSrPktY84MKpuHqoUWNLI+XMgVbDd3OfYYeoiGLnbYZbtrc/k54qDBojhJnV1XSSZkqUhJmqWChSyQUSpwYhW/EC9oj6y8IKqOrrKYU8qciYqUtWNa0n8DKSPB+IC+bxmOD7CdJUjA5TC5L/kphDAAc+bw1wkN/i89ywwy72+DTvyvFnhO63PCzMJJNHTjFjfvk82ViCvGGYURlkw2BtCjhlnqwIRJpitQIAxrZxmHLYQBv2QKZ608nDxbpTysBXfaFcsnYWJDXsws6KSsxLzAAJYZFiC+WcS1oUa7hsq5KzLmUtOFAA/hJhBBDggiygd77I9o/hynrUpK6eSC3IZUxlEZpOZy3CBXV1AIQQXsAc7AMUi+5zzRxE/CrGLFKgodofqtElqI4F7VLXZWkq5UxctKMEhCRhKiCO6pJflXztFFR8KYp5CKdVKJiqeZNwr45Ut3VNvyUEg8ohsnCS7i3OCWWkT5oDukIT+6KqS1owGnF98mMPHW5vnjU93tuaKyJNHwrox8mllpGGWpIXOUx4vEtNkoZOFWIjZZPM1jM4cZuEqTRoISWJ4xZAskvaX+seyBJRrwCWskF3sQ9stuR5RIizkyk4JzqCrKOIi/ggAMciFWLHZuvE5amvAhz+G6pQvCqjlC6mdcwOEgl7puLQgcOU8hJFLJuD+UWdpHvRugXsXB5lnMe8V7NEmSe9oDA+Fe72Wp7g+d4rImaK0uqq0bpacpAQqYZ5KQSQD3LLTmb+LEPSHC6hfLNCsnClJ90MCArGHHFEFuVfctW+PaoKfROkQzXnhnxfm6drDzQNKk8gdH2YWCNo7hilIUCaVQIxkFU9wCoJxMEyXJOBOzfk8KXw/XYUX+v8A+KBigpAYgFxnm3XmOqIy8IUS22wFtlz2xUFpPDaZg5NIzXLzny6JUV9Nr4a6rkSzJ4vBxq7LxD8EpLNhTvzjA0dQwLA7bPsz9MXOpl62UpvFmg/y1elMIskTKxXel/sz9CB1qwl0zfjp+jBFqPwS9+D7JjA6sqHfQEgMpN97g3PPDJIWotJqPij6KvVFcUWdn5+Vv2eSJ88kSanfxf2ZnqjLq0mEpB41lh3BazvZiPLHnlhOVU9+l1YwibW061n6QMR8rQhSb3sev1RRDTWzjB2C/W0c/wAcIyWOwHziMfSl6/yY/LVqoZZ/Jo+Sn1R1FDLHiI+Sn1RMqqPi5i0HNKiPUexo6hIGyOhxrPVWWBOlsAA8ywAHiHdD1QO+zv2076xcc1c/DI/ifQMKnJ5c39tOP+rMjOQs9Vfw/wC4rzpi91p/FJ37Cd9BUU2qgaf/AA1edMW+t0xqOoO6nnn/AE1RIUF5V6VsIHfSOTLSjIAuyEi/PtiJX6NmLQsJQpRBAyz8Hfnkrthyl0goUQO3jF790QJ1esrmh1eGgWUbeE+ZbYYCMrQFSfyKm6s9+cKqNDTUoA4tbvcgEnZsS5AtEc6QUc3PSVHzmEJqiSLDP0xV4avg0pVJ0rTY0qSWmkYgQT3mbdjEnhFpSrSNWQhS3SgAJSVMcEu9hbOOcHk0/wCLyUsAMVSzDYETh6I5wj6RKNJVKQl/wfjEfk0WaHc7MrT6GnkEcROc7cCuzKJWjdXZ+N1SZqWBIdB5RPJbmbEVP+q22OStOsPwYPMVrbqG+JNFrIvGnClCXO3GrZzloqI9Pq5UMkGRMbCNm0pb1RBKSVLAyD9gLX6znzxaytcaixeXkLYMrdMUMhTGwG3PK7j+/VEauYEvghplJqppUDh4uUQWLH3TJVY5HqjD6TQtC5wUkgKmqJcG3LVcbrPG44Gq9a6iclanSmXJwhgAn3TKsABYRg6ydMmTVpK1F5q0gFSmusjKKybmKcoA2Jy7LeSHRPUkkpKk3JDFTZ2sLHZ2QlVAJU3i1lKihRCinEx5IOHlAEXLFwNsW/EXY7yNl2PqL9cRVUZ4VMOGyTxpw7gUKYeiJS5gKEMkAYTk9zjXe5PsYskUgfqPmMcVSiA1Opav/wARpP8Aj/8A8wgb4jgT7c3mHlgoamyW0XpEbxNP/wCuB6IGiUYdkPBHcmoklCeUBfcRzOOb+8Vs9TrMTqiaVl15DK3la8RZkoZ8xPSYsE9ztFKJBLgAenPzeSNBqLLKq2SmznjQP5aifbnjPSZfJ7PS8aXg9Q1fTfxvqjBBQ4lXEzGIYJY8/JaBvqss4qgHYpA+bBX0ceRO9vFMCnVccqoO9SD82JKLSrPean9kPozYxKpQIBYO1+eNxXDvVR+y+zOjEJ8EdEajshk04j3c43Qt+aPQG6qaxUxalrbETdrCwA8wEeCoiu5J5z54dR7emKNBq0e/I6Jn0YcKXVM/bT/rpkI1ZT35HRM+iInSqZysv+Vn/XTIxkqbq2lpxP6h86YstcPxGo/6ed9WqI2hJDTCf1T5xE7WVD0k4b5MwfNVEhYA2loZi6JCUIUo45lkgk9gisqKKYJ00YVAFSrXS9wLvzP2xs1aJHc8tOJXhzPPERWgMK1KxWJJAfeXe0Lapke4pg8QdeH0mGk0KyR4Lv79I285jbp0YObyw/LoEjYnsiW1MGuDvRcwaUkLUAw7oJIUDcpnkWB/WENcIWgpk3SdQtOFnQLnaEI2ARq9TJPu2V0TPoLhOtEr3ZP+OPopi2lBpN1XnZ8kncH85AEOUGrU8TEEoAAL5j1xtOJ6YekSrj+0Z2XVh6bVSazFCCCkcolinLJid0PS9TSkOqYOZgotzsnONiadrEl/bmjnE9MLk1g9wXaLlyqmdgMxymQ+NJSGFTJNnSNvTaMnpHRMkLUrBNBxqJCgWVyyTfFZ7wStSZXfV9En6+UfRGfnSQVKcPylbTvMVKY7Seh0BPICUqJUTyphfLIkG7OM4UlF03CRkRyizO18LGz5bAI0s3RMs7CDzH0GIi9AB7LPWx8ojVpSEgDfsOw7jzR2opylna4cX2RL/wAJUNj9HOG9MMTpRdiSWtcu3Q8EajU//wBOr/4n1AgcrA2QTNT5LaOrxzTPqIHXEMGt7dcBBmohkiLLuffCDRj2aLZSLJRF9qV/6hI3d88stb+YdkVaaVvb+0XWp1MRXSFZh1j/AE1wBO0f4M7r8xgaapUuKbNSPGModHJgj0sxkzun0GMBqWj3Qr40rzRJTwsdPUHFJnJd3kA+SeIHcvwR0QUNcs5v/Tj/AL8C6X4I6I1j2ZcVHCY6qEmKNiD5z54elwgIv7b4dQmIq+1Y/DI6JnmETqeqSMQJH4Sd9bMiHqunvqfir9EX0qhmpsDLYqWQCQDylqXu3KjGSwf0NPClliDydh5xE3WAe5Zv7Jf0TCaGSoHlNlsIO7mBibULQwClJS42kDzwhQtVMHFyxuUs+WGamqS+Y2QSKjR0icLznAzwrlN1kJ9MRZWrFGXwziWzabLLdTMIlLYeCpByKYcE3nHkgjSdVaVQ5M0lsyFyj2smHZGrFMbJm4mzZcot0smLRbJ6lqesl3GS93vFR3WiWe653xhs/VTG3oNEyELCkTHUl7YpZzBGQD7YmztCyZhJUbm6ri3kgWEhU3/0YXSzrlzs6Nogoo0BSqBwqcDNlhh02aEI0BRnJYLfrot0sIUWGc2eMRLuHjqeeCbT6BoyThWFNmy027B54cRoykduMST8dFvJCi2W1KR31fRK+ulxQVCWUp952HeYJKKemQWlzEYiqWGCkElpiFZDohE3QtGFMVhKjsxpBvfI9MKSw0J237DDaj7N/aCcnRFIFYeMSTuxS37GeOVOg6QFlKCTuxIB8ohRYbyVgO9ss7bREOoRxjjMA2Yf2gnTNXaIMDNYnLviAfNHZ2qtGgOssDtUoedhAZDVCkwUNePjkfyYHZkqGeHsg36M0fIQmoQhY4tSuUSpNgUsb9G+K1Wo1CoE8Y45pktvIIqBAS2ZT2jzPCVLI975PXBaRwd0Jumasge9mS28iYYPB9QksJyn3CbK9CXi8AUie2bdEXOqc4d1ymPjHp8FUbaZweUDtxq33cbLfswxGXqxR0qhMRMIWkuAqahr2uGD5wD657YxvPrjIal2nl/fS/IP7xpONCipiDlkX3xUyNFKl3ZA6wPLCUTtc1DFMY/m488+BajwR0CCBpRKiiYVWeU2b5cYT9IRgJaeSOgQx7JLwhJS8OBEcwxpBil6ClMxQ/QpRv2+zRIRq/I+CV8pQ+1FjXpaYsC3LVl0whEeG0unWJLoaJEsMhOEdZPaYmIlDPPn9hDCBDghtKaQl08pKb3v0egQ+hQG1XtzNFeqJMkQ2k0hISse+VfnfyNDqJnOo9MMJT7dcOYYu0msH5cy2Z6/UBCkqt4Sr9HqhpKBuhaUjdDaTWD8ssGc+R/M3kjw+Os9n3YZwDcNkMp8LqHpibSaQlpcZrWekpt82PMdkyb830pjgSLW3eaPYRu9mi7SmsOhK/hF9eA/YjiZS3vOmnqlt5Jfnj2GO4fTDaTSCkS1X79MPSJf3BCOKWPy008zS28kuEmGZii5vtibrofCVDOdM7JYH0IRxpe02aegS2+hDINz1R0G/Z5zE3lfpwfxLPjrHyPux4Sztmr6sH3YjhRtfd548fV6Yu5pCYpmbEfJ6QYamKDNiI6k+lMRt37vphhWzq8xhvJ9OEszks2I9PJ9TQz3SkDw1eT7sQzmOrzQyPV5oz9SWvpwfnaQCU2Kj0sfIBFLVVQWbziBuLehMPV5t1eiM9VG56/NGozmWZ6cQ7XyJd8E0vzoSrzpaIc0JIZ+pgPRb+8LVt6/MIRhsrp9Mb2ljSEaaE+zW8kVk/Qsol8I7VDyAtFmv1w0R7dcXaU0hVHREr3nlV64SdFSve+VXrixVFpqhISurlpWkKHLsoAjwFbDDaTSH//Z"/>
          <p:cNvSpPr>
            <a:spLocks noChangeAspect="1" noChangeArrowheads="1"/>
          </p:cNvSpPr>
          <p:nvPr/>
        </p:nvSpPr>
        <p:spPr bwMode="auto">
          <a:xfrm>
            <a:off x="14890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13" name="AutoShape 24" descr="data:image/jpeg;base64,/9j/4AAQSkZJRgABAQAAAQABAAD/2wCEAAkGBhQSERQUExQVFRUWFhYYFxgYGBcXHBcYHBkXGBYXHBcYHiYeFxwjGRcXHy8gJScpLCwsFR4xNTAqNSYrLCkBCQoKDgwOGg8PGikkHCQsLCwpLCwsLCwpLCwsLCwsKSksLCkqLCwsLCksLCwsLCwsLCksLCwsLCwsLCwsLCwsLP/AABEIALoBDwMBIgACEQEDEQH/xAAcAAABBQEBAQAAAAAAAAAAAAAHAgMEBQYBAAj/xABWEAABAgQCBAcJCgwEBQQDAAABAhEAAwQhEjEFBkFRBxMiYXGBkRQjMkKhscHR8CRSU3KSorKzwtIzNENEVGJzgoOTlOEVFqPTF2N0w+M1hOLxJaS0/8QAGQEBAQEBAQEAAAAAAAAAAAAAAAECBAMF/8QAKBEBAAICAQMDBAIDAAAAAAAAAAERAhIhAzFBBDJREyJh8BSBcZHB/9oADAMBAAIRAxEAPwDQpmm5IUSXckLL3GTi5hJmD9cWOQI2WyQYjBQOwE/w7ZXhZl297Y7Bu6QObrj5kvs4xwmyATMQf1wWBJfqKQ3k9EayaCEjLnjK6EqQmoQkgcoLAACSXABySotYE9UasVX6i/kx2dCKi3z/AFM3MQhT0kps1xz+qBrp7RRTPmsWRiGFL+DyUkjLJyWjfTUr+DnH90+uGzoxSs5S+tI9ce+U25sYoLF0nP8AOhHcg3j5UFhOgT8EexPrhxOrh+DHYmMN2EyaMeyjDsujG/ymCudAH4PsSDD9FojCtJMosD71PpMWiwtk0w2H5xiZLpT7KMGJEtPwTfuo9cOgAeJ2ARNV2B4Up9lGFpo1exMFwzB8Go/up9JhaW94R1J9cNTcI+4Vc/aY4aFe49qoMBWBzdkIXUAB9m90t2kw1TcITRq820wruBW49qoLSZgPiE/IP2oUZoGYbpw+uGpsEJolexVHDo9W49qoL3HuHAJHNh9ccxfqn5vrhqbA8vR6uftMRpujVHZ5TBsHRDNU5SQAS4I2ekxdU2Aufoo7fOYhK0d7YjBoXolR8U9eH1xHm6BV73zeuADh0d7OYT3CN4+VBdVoFXvD8z1wn/LytiQPk+uAFUqj6PlRa0aCNoH70btegFDxX6Cn0mJWidHmWVEoNw3i7+mJVrZjVehUiUVLLlZBTtZLAAPzkE9BG6LZUcmTSPEUfk/ehlVQfg1/M+9Go4Znlnda5ZCCecDtUkv83yxAmL6unq/5ucaybMJSXQrI+9+9GSTi3qPS3Ne0mPHq97dPQn7acUq3qP8A5Y9LnFJdJAOwgt/3N0dKt5Pyf/GIbVNuBe/Rzb0x5RczUPaaiLlZVElUs4SXs48M5tmx6oShZ2Pt2L3H9UxEpKta0Bc7DxhGwiwsyH5hc87w7xz54cjmZW7nVHllW3D2icteU7Rj91Sc2ebnj+DV74RskGMRodI7slEEG04uMF+Q3i9MbRJjs6PtcPqPeehxMNAwtJj1cx0QoQkGFCCliFwgGFAwHY6IS8KBgFR6OPHXgMvwiarito5iQhJmoSVSlFIKgoXwg7lMUkZXirl6wyp+hZa0y5WOaBKTKKE4U1F0q72zAJIVMyyEbwxhtXtTjJ0hUKJ7wlZmyUbEzJqQJqtzgJwjmWcttRAl1U2lnLpEKMtfESDSIQENNmkHjVTiQSbgOSQAl2u0WuvNbImU6jYqlTpaDiQQU4i2HlgFlW5jbmiqqKJSaiqEySZi+P46XN4zA1xgDeHYMBhfJrRG05SVU6mmSFSpfGzKpE0zDOYKZQKBhKcSCyUpa4AGeyKLzXXQokU0yppQJE6SMYVKGAEAupK0DkzEkPYiNJoLSXdFNInEMZspCyNxUkEgczxntZTU1kruYSxITOwiarjEzF4HBWhAQMIcWK1GwdkkxqaSmTKloloACUJSlI3BIAA7BEU9CVR144oxA2qOR1RhMAhUIhazDbwCFQ3C1GGyYBtUNKhxRhtRgGV5GMhMQNvt1cblGvVlGPm8wHTbmt+Djx6vh09DyjTEgbD7fxYZkrSVJYknlu+xmHvjtfsiHpTSeE4UBGLaeQW5vAEZ2hrZyFnikKmY8hexYlTENmA7Ps54x0+9y9erc41AgyiW29eLeMsRhxUo7zl789WURpc0AWCWHOkNfmTth7ugm2XWkv1Wjll2Y8wmUEoKnArmFDJmMoTMJd0DxrXBOyLniZW2smD+PL+7A816kqXJQeUFJnJw8oBsRKCzXzUIrRo/iyyp0/EACQFrLA3GVo6+jP2uD1ERsKnEyf06b/UpHmh+XTyf0yaf/c/3gW0qcS0oTMnuosHUsDbtfmhvSypciZgm1E9C8IUwXONi7FwCNh2x63LnrH5FlUqR+mTB0VP94Smkkfps7+rPoMCCVp2n/SZ/WZ3qeHF6bp9tVO7an1QuSsfkYRIpxnVzOurP3oSqnpz+ezeqrI+1ApxJT+Vqj+9NPphxM9JH4WpH7070GFyVj8igmlpv0ycf/eL+/DgkU36ZM/rFffgQTqySm5qarMjw6hnGYz2QqVpqR+kVHWaj0Hmi3J9vyLnclKfzyd1Vi/QuFCipR+dzeutmelcCGZpmnP5zU/uqqYbl6Wpifxiq611PoXC5PtF6dJpmLVsx9nuxfoXDK6OmKeTWzcX/AFs1uf8AKQK16Sph+dVLcy6k+cwqTOkLNp1WoukNiqblSSsMAq/JD8whcp9oiqo0592qHMayYT9ZDR0eFfnszqrJn+5GX0XoDj0gyptQxAIJmVCbHLw1RUzpshKlJVPqyUu/fJ+yxZlh+qHK3iJ1HQyEDl10wnd3ZM9K7xKIpP0uZ/VzfvwJBWUrOKipH79V0bVR6ZVSL9/rCxYsufnf9cP4J7IcnAsGmpM+65v9dO/3Y5xdJ+lzf6yd/uQK5U+nKgkT6kKJYOuoz6cZEIVUyFEgT6okbAucMywzWNsXlOBSmUtL+mTv66b/ALkIEqjH55N/rZp/7kC/HTgEmdUhs3XPOwq2LOwGGkVMhasKZ9Wo7gqcLdahvhycCkqlpTfuyd/WzR9uG+LpB+ezf62YftwNEplAtjqhzlc0+aYYRVLkpTiVNqQLZKm729/zw5OBIMulP59O/rJg+3DZlUg/PZv9bMP24Fqa+l+GqOtVR6FGETK6m+HqO2d6VQ5OBT4ilNxWzf6xY+3EeYmkH59M/rVH7cYKRomWunNQFzuLGJypc5xhLK5OKIaZMpT4VzyxILKmC45yqHJUCGZ1KCGrZpO7utRHQRiu+6IE5ZwKI2Jcu+TftPZ4ydJowAcYnGoE4GUom6ilL8tRAYqFwQQ+caGpnAYmGJQBLh1CWGzyYiwLHJuiPDqXlP4dXR4VQSFnl4mIcMRc7lKGW7riRT0vc6+QoKJu7ORsIDX3C/PvMQlzcA49QQpAJBuUnM3KVAZdLnotD1RUJ8JGFIUlJMtKxiY+CoKBsDhBYEdd4zGGWv7beWWU3Uf9lppRO2/aWvzq9niRxjbNmxPkt64iLksNieoXuc7COU8kPklXMyPQl45adl8Udq6YzWQBbGmxcZLSed2bz3im1nk4KuYncmV9AeuNPSoHGI5PjDzgOx6Yz+uV62d0Svq0x1dH2y4PVe6EbVtGKskJ3rP0VGKXhWlFGkVi1qeUfKuL/VBPu6R8dX0Fxa698HM+tqzOlTJSUrlJQysdilySSlJABe3RHRj2cYLhbw4uocZDL1sX7OyCH/wJqznUU4/mn7MK/wCBFUD+MU5/mj7JjQzp1rAd5SvlDbfcNheOq1uQX72u/OkXjVf8DqlSRinyMWRPfS4YAeKIZXwD1b2n0xHPxo+wYlDB1FfjMxrBSyrC/OT2sW545LlEoxIJKkklQAU6Q1i4DYTk+888ECVwEVT8qop+jvv3Yel8B1Ukv3RTqcEEETQG6QDtAPVFQMpcx7C17Zdd9mzsh+SsOMTnCwADdbH22QQ5fATVYW4+nF82mnqbCI5M4CatgBPpiBl+FH2TAYilnshaFIBUoDAt7hQcMnYsEtbm54u9D60mUklKJZSVKKkAhAUFITLAYXUB4TAHwlZRqP8AgrVlLKqZLuku0w+CMKR4IcBIAEWOieB5UpCxMNNNKpZCSUzBhX4qhzBk+wjPPhKsvgrqlTplQDMJCRLwS8YUmUkclITcqdhzC3Sw409NeonAjKfOvlbGtgRvEF/g81InUMyfMnTETDNTLTyQoXSVEk4gHd89sZmt4IahdRMWmbJZUyYu/GCyysgeCQSMQeL37rEUG+xHPfZkFKc+QxIQ6yprIK3Kjl4zMG3E2jeI4FZ5w4p8hkhmaYdpO4PckxJXwQ1Dlp8lmIAaYAHJLsAd8aatgUSFY0rQDhFwVZk4VbN7iE8eDxmFLYQkvmScRJJ6CHggHggqCoE1EnCHYALs4IPXeGk8ENQEqAnSLvd5oscgwTBA3RO72t3clwXsGSEl9ptMjtHpcS1EhJZiM7kuLuejKCAeBifhI7okh38VZzw9HvREU8CFT+kSOyZ6oKyh1hBFpZPNiHqiJW6a4xJTgZ22vkQcm5o244FKgfnMn5MzzwhPAtUAvx8huiZu+LvhwgdrcZgdl/7ZiJFNKybMjZncE9WyCKeB+ZmqdKUzsMKwL72ubARCquB+pV+cSQlhyQmY1huAvAPaD0cRoOcThJAqC2YzdnEZTRq1FBxXGM2HJAPU1/XBIk6vKo9EVEha0rOCep0ggcoEgMbwPjXpmZSxLCAEFIZipIYrNhdR5n6YxlLWMLJcxKqUuARjOIHxlEov5dm6IcmZMWVLUFgKUQoEqTlYcpWy6vBxF0tk8PHSpEnEgAFExg4xe8u5a9xt2RQ6S07jCzNUsqwow4eQBdTuz5KZy7lyOaMa/wC3RjOMeeIn/H78LarMu5KcM2Yrkk4ChRSoAsV5Oxz2HMPaXoqsmFOAS5RCUggnC5ck5YenmuevJo0vNlhpqUzEqBAdwpDAjC6Tyc3O/n2R+68csOgAg2mKPvsRDskEggHLJgbPfUcTfhrDPp4zOXnxH7f9DAte4EZbFXucmhchJOZ+cq3av0bYYTLcOljlfkFrm2Rtt64WKkCzgH4yb3Fs+vLZHzph3RN8rGmQ0xHOtOTe+FyBl1xndbVe7Z38Mf6Uv1xe6PHfUmwJWm3J99zD1xQ6ypetnn9dA/0JMdXR4xlweqm8oL1PHu2R0r+rXBFqtYJEpZQuYywxIwrLPcZJIygf6oAd2SrGxX5Ja/RG+0jRoKVLKXNzmQ7JsCRstHRj2cjw1tpvhD8iZ92HP8103wvzZh+zAmpuGUA/iCQGckTzl1y4kVfDKhnRQhQwpPKnGxL2OGWwYCNKKaNa6b4XtRMHnTCv82UvwvzJh+zAil8NqR+YJ/nn/ahS+HDdQS+uer/bgguDW6l+F7UTB9mEDXSkcjjrjPkTLWB97uIgc6r8Kyaqrk05okI41eHGmaTh5JU7GWHy37Yr9f8AW40VfOlop5MwNKViWZj3lpHiqA2QXgWhrdS/Cj5K/uwzN12p0k3UoMLpQrncXaAbL4TJysqWm25Cccs/ykLPCKvke5qYkkOQJgAG38pcuDuy54nJwN9PrzTKLFS0fGQq/RheHzrhS/C/MmfdgHUfCNMKJi1U9OyByQEzC6iQACTMsA7kh8m2ghCOE6a34nSWzcTbCzflM84lrwOatc6Qflhs8SZtLDxd5Ec/znSfC9qJn3YFmqWsCtIzFypkiQlKRKUOLSsEkzpSGOJZtyj2RWq4Q1pKwikpgEKUlyiY9iQH74Bds/8A6i2nAyK1xpfhfmTPuxCVwg0wZxN52R6zAoHCHMu9NSFn8SaMs/HhR14mnwZFKMvFmZH+J6IpwLqNdqUpB4xQfYZcxx0slvLHP860fwzfuTPuwM9E62PMSmfIpkg4wSnECFDIXWRvsbw1pPXBlgS5NOtCnwllHftTMaJfNAnjXOlLtMJYtaXNN8/ec4jo1tpiPwh65c37sZfVTTiTo+pqVSkJ4mYp0oKkpICJZJOIlixPZFFV8L4CjgpZa0jI8YoHNj4hDhx2xUEBWt9N79X8qb92Eq1tpvhD/Lm/cgcHhkcKaiRZvyytpA+D54alcLzqY0Uvqmq6dqItAiHXKlfw1/ypv3Y5M1vph46uqXN+5A4mcMVvxKX/ADlf7cXWq+t6a2eJJpRKGBSitMxSmKQLNgG/fsgNFprSEuooKlUslSeKmi4UkghBJsoA5GA7RVGLE1mWoXJO3zNBa0okijqUpFiia/XKAgS6MpSMeJh3xe3YYzlCxKWE+51bWmhrZWk37CYy1RUKcCzJNgwszj1xr1JHc81vhE/9mMxUSC5zz598eeXh0dO9ZozOrFcWkES7XAPhEEM9jzk9e1hE1dLInhOB5IDhycRUp8y6rclmA35bYqlS/a8III2nyxcahvaJn7osc1zC2TmzMCWzsSHYwhCjdyecPM3jIQ3LCQLtsya+d9vRnDsmc5tYBveFri7O/k2xwcO7numaO/CpbEzjwgsbeeKHT/45UfHT9TJi90aWmIuDyhkG27R/aKbTk1Iqp1r4w5/cQG5+S0dPR9s04fU+6LSdVV+7JXRM+rMbzSR70r4q/MYw+qakmqQ2YC8297080bXSh70r4q/MY6MXI+XpBwi6s0sCHLWtmRZw3XkWYtmeWbeADnkMrvcZW5huEPzqFaMQYgAPZiCArk3BbZ5IZRvs7Ah2Id9oOeWXPCwjHbnfmh6klGYpCMSEOQMS1YEDnUrIdJhCwVEnkhy7AADoA2CPCUXaJZDUcHqcOl6RLpOGasOghSbIm5KFlDaDz7miXwxgnSk1shLk9uDdETg6Q2lKJ/hF/VTHi04U5OPSU8YsLS5RNnJ5CWBL2HRGvB5D6JSQRLdKkqFsYYYklyBmMV2F0lrgHYIWtIwgPd36TyoiNeIJlHLUpE3CtCEsnGkrSkzBjGEJSbrZV2DtD0mk5ROJObF8Qz5wFB9l2vshiQAwO1zYpBDNm5cPmGaOrp1AsHKcw/mfpEQkR+B2mKKye7NxUpmJI/GJOR23jITksuYcQAxTSxJN8ZBYMW5LE5ZtGu4HKsqqZpOIjipXhKJA90SQABkMvJGTnBONb4rrW4AGTLcjnsezqjVcBkZnrHnDdoiVKxYU2zQdjOxsRsvDM8pM2ZxYOAqUUhTYgkqBD4bPytkSJJJCeYqHQNnlMESkSApYAAupSrkliUg7hvyyhiok4UIAs2L6SoWhRxNcNvZL2YkM24bTshuankEOLKWd2ZV64it3qsl9C6QG9U4f6cqBnU0zEBIF0ryYh8T5jbYQSNVpoOhdIkXGKfs/5UvttGSnatLlgqK5dnBwkkviKTmkMHiz8kfDOSKY8oK5LgZ22g7YUJCUqBCgrN0hyRZrukA5vti1laPRtxEsc2IZvPnEiop0pVySCGTcZOUgkdRJHVE2WlQKdRsEMOc+gN5o1HB5iTXJUpT97mjmFhGdl6QBUoEhw+3cWi61RrgqsSkDxJmZHvHyF+uL5TwIWlag9zVCQWCpa+m8rZugcaJpgAu35RXojfaWX3ib+zV9XA/0RWYuNYMy/OH9EXNI7J09PeJ3xkeaVGZny3PXla9+mNKFvTzydik7t0uKZaTfdbq6OTHjn4dfQ9sqWbI6Pm+uGVSdzdqR6YtZkrp8vqhviHNy2e+3YIzEvSYFWYmzX2c5e+VlW/tC5C28jOVbxnYWhlAxZscr2DZ2zPm2Q4k7LbLBr3FnxCOO4ddT3S9FHvqS2EOLAqY554k+nb2s0uj5c6vnBeyYosWIUQlAZuYbIXohuNSzi93fnyu3nyiornFVPId+OUzWOSRmI7PTZREW+d63GZmvw08jR6JdfLwADvayQLXZhYWBaLrTSu8L+JM+iYyeq6lGpdTk4V5vuG+NRp1bU8w7pcw9iVGOmZubhyYxUUDWrGjZk6elM9UzCF8WUF2UOLWrJNzcbD54j666ART14kIlhEtS6cMkrJZQD2UXBufGBt1xuqLVNUlKmny0TFLQoqCJow8YgscQILMFBwWzEVddwYz6qay62UVuWKkTlK72wLKUWOELTtyI54kfDU8zbEaR0UgSqhUtSUiRNwADE8wYpSQoiY5BGMuBkxztFNKp1Euyj1GCevgMqVeFWy1/HTNLdDqPsIkSOA6eCCauUCLhkTLHMEHEGgMdwfSVDSlGSkgcbNDsc+KWQL9vVFnwjqH+KVI/5Un6CY0uh+DSbQVlNPXOlzEmapGFKVguqVNILqtZiP3jHdP6kzK2tqZgnIloEyRJZQWeWqTKUk8kMxxBN2vbaILwF6KfASFJZQTLN9gUkLG3aCk9cW03QyJmOYsEKwE8naQkkrYDZt9jGlmcGMxgo1slTpNzLm2EtPjZkMgMA2Q5ovUcEVSUh6iRZKgGStuUlgbAeYxK4PIVTtFlMtK2ICsRHOUsFdmLymI8xZD7cz2AwVajgYqZiUpNRIGEnZMIuzsGDZP0xHm8BtSbGpkKcAORNBZmyHr2RIiWppF4JaOYmdMmKlKRLVKkhCylQTMaplFwolicsmDAdMY3SqJkqYQuTMQ8xeErxIBAUq4tygy+wiDLQUa6eplyJuFSxToXjQSEkCop5YHFlIYuhJzYXAAEZau1XnV9LJ5ciTLebMGNc1cwplnilHkys7+C5fEn3oj1mMfEvKMspq4Dirq5gYBlBh75QSVXYOWct1tHZNUthyuwCNvW8E05S0IFTT+ChiTOw8slKGXxZS6lINnzHOInSOA+pblT5AbJjMPa6BHlF09soxjtLB6RLzWTNWq6rqa1/BDEw5L0c6Q6i4BNtoxqggVPA7V40rTUSDhCgy+M2uNiOeFp4IqkpAXNpbDZx28m1hvi0xZjVcNoTSA3Cd9RL9UZf/MsxctsCbhZUUhsTkmzZXAe5d+aNjo2hNPo7S0lRSTKVOSSl2PuaUpw99sUqODSqRySumSzJPfFWKuUn8nZ0gl+aExcURPNsnXrmJlKXjuE7EjexvnEjSmj1LVNSS65chE0q5CwUcWSlIQgJwFkp5V7OSC99DP4MaqYyAqnWoBYUDMWLpwYmdDqZRcn9cb4bn8DteouJ0lLhi86cSRcAEiXcMWbKLBP+Q9pZrWYXDDLab+3RGo1LKTWpWlxyJjg3zlpyO6wPW0TzwJ1r2XTN+0mdVuLh3Quqs2iqZXGcUQoTkgoUslxK3KSNiBCI5smeKa/SqnkzR/y1fVGBxq9NB405csc/i2gi1/4Nf7M/Qgc6tr5M0sByxl8XohkzC5lp9z1A5x9FEVeB8g99uy/xotQp5FT0D6PP0RWqAObHmGG9+iPHqeHZ6e6mkaZL2Gx5h/8oZmSm2AuOdxfpiUSAkAbyTbYw6t8IWH3dNr3jy4dMxLfcblcg2yL2bOyTeHUrCXJNrOTYgOLi0Zg61SttQj5voEKVrTLyNRKb9z1Q/j5fh5/ysK8/v8AbXaCPfRk3Sk7DkwB7Yqq/wDDz/20zztDuq+lRNmIwrCg6xycnCCS7WLWhmrDzp37ab9MiPXDCcMaly9fqR1JuFtqqrv4+Iv0bI0Wsivcs79jO+rVGe1VR39/1FeiL3Wo+5J/7Cf9WqPXF4sLTcIq58vH3LJK0tLHKmF0jCtjceM1jzjaXgp4Wp0maUdyU4Ul2JXOJ5QRiLlRzwpvtw9MYqgfuPpmn6AiLV0+ELOROE9LBIz2XJhFtcCLK4eZ4fFSSrPktY84MKpuHqoUWNLI+XMgVbDd3OfYYeoiGLnbYZbtrc/k54qDBojhJnV1XSSZkqUhJmqWChSyQUSpwYhW/EC9oj6y8IKqOrrKYU8qciYqUtWNa0n8DKSPB+IC+bxmOD7CdJUjA5TC5L/kphDAAc+bw1wkN/i89ywwy72+DTvyvFnhO63PCzMJJNHTjFjfvk82ViCvGGYURlkw2BtCjhlnqwIRJpitQIAxrZxmHLYQBv2QKZ608nDxbpTysBXfaFcsnYWJDXsws6KSsxLzAAJYZFiC+WcS1oUa7hsq5KzLmUtOFAA/hJhBBDggiygd77I9o/hynrUpK6eSC3IZUxlEZpOZy3CBXV1AIQQXsAc7AMUi+5zzRxE/CrGLFKgodofqtElqI4F7VLXZWkq5UxctKMEhCRhKiCO6pJflXztFFR8KYp5CKdVKJiqeZNwr45Ut3VNvyUEg8ohsnCS7i3OCWWkT5oDukIT+6KqS1owGnF98mMPHW5vnjU93tuaKyJNHwrox8mllpGGWpIXOUx4vEtNkoZOFWIjZZPM1jM4cZuEqTRoISWJ4xZAskvaX+seyBJRrwCWskF3sQ9stuR5RIizkyk4JzqCrKOIi/ggAMciFWLHZuvE5amvAhz+G6pQvCqjlC6mdcwOEgl7puLQgcOU8hJFLJuD+UWdpHvRugXsXB5lnMe8V7NEmSe9oDA+Fe72Wp7g+d4rImaK0uqq0bpacpAQqYZ5KQSQD3LLTmb+LEPSHC6hfLNCsnClJ90MCArGHHFEFuVfctW+PaoKfROkQzXnhnxfm6drDzQNKk8gdH2YWCNo7hilIUCaVQIxkFU9wCoJxMEyXJOBOzfk8KXw/XYUX+v8A+KBigpAYgFxnm3XmOqIy8IUS22wFtlz2xUFpPDaZg5NIzXLzny6JUV9Nr4a6rkSzJ4vBxq7LxD8EpLNhTvzjA0dQwLA7bPsz9MXOpl62UpvFmg/y1elMIskTKxXel/sz9CB1qwl0zfjp+jBFqPwS9+D7JjA6sqHfQEgMpN97g3PPDJIWotJqPij6KvVFcUWdn5+Vv2eSJ88kSanfxf2ZnqjLq0mEpB41lh3BazvZiPLHnlhOVU9+l1YwibW061n6QMR8rQhSb3sev1RRDTWzjB2C/W0c/wAcIyWOwHziMfSl6/yY/LVqoZZ/Jo+Sn1R1FDLHiI+Sn1RMqqPi5i0HNKiPUexo6hIGyOhxrPVWWBOlsAA8ywAHiHdD1QO+zv2076xcc1c/DI/ifQMKnJ5c39tOP+rMjOQs9Vfw/wC4rzpi91p/FJ37Cd9BUU2qgaf/AA1edMW+t0xqOoO6nnn/AE1RIUF5V6VsIHfSOTLSjIAuyEi/PtiJX6NmLQsJQpRBAyz8Hfnkrthyl0goUQO3jF790QJ1esrmh1eGgWUbeE+ZbYYCMrQFSfyKm6s9+cKqNDTUoA4tbvcgEnZsS5AtEc6QUc3PSVHzmEJqiSLDP0xV4avg0pVJ0rTY0qSWmkYgQT3mbdjEnhFpSrSNWQhS3SgAJSVMcEu9hbOOcHk0/wCLyUsAMVSzDYETh6I5wj6RKNJVKQl/wfjEfk0WaHc7MrT6GnkEcROc7cCuzKJWjdXZ+N1SZqWBIdB5RPJbmbEVP+q22OStOsPwYPMVrbqG+JNFrIvGnClCXO3GrZzloqI9Pq5UMkGRMbCNm0pb1RBKSVLAyD9gLX6znzxaytcaixeXkLYMrdMUMhTGwG3PK7j+/VEauYEvghplJqppUDh4uUQWLH3TJVY5HqjD6TQtC5wUkgKmqJcG3LVcbrPG44Gq9a6iclanSmXJwhgAn3TKsABYRg6ydMmTVpK1F5q0gFSmusjKKybmKcoA2Jy7LeSHRPUkkpKk3JDFTZ2sLHZ2QlVAJU3i1lKihRCinEx5IOHlAEXLFwNsW/EXY7yNl2PqL9cRVUZ4VMOGyTxpw7gUKYeiJS5gKEMkAYTk9zjXe5PsYskUgfqPmMcVSiA1Opav/wARpP8Aj/8A8wgb4jgT7c3mHlgoamyW0XpEbxNP/wCuB6IGiUYdkPBHcmoklCeUBfcRzOOb+8Vs9TrMTqiaVl15DK3la8RZkoZ8xPSYsE9ztFKJBLgAenPzeSNBqLLKq2SmznjQP5aifbnjPSZfJ7PS8aXg9Q1fTfxvqjBBQ4lXEzGIYJY8/JaBvqss4qgHYpA+bBX0ceRO9vFMCnVccqoO9SD82JKLSrPean9kPozYxKpQIBYO1+eNxXDvVR+y+zOjEJ8EdEajshk04j3c43Qt+aPQG6qaxUxalrbETdrCwA8wEeCoiu5J5z54dR7emKNBq0e/I6Jn0YcKXVM/bT/rpkI1ZT35HRM+iInSqZysv+Vn/XTIxkqbq2lpxP6h86YstcPxGo/6ed9WqI2hJDTCf1T5xE7WVD0k4b5MwfNVEhYA2loZi6JCUIUo45lkgk9gisqKKYJ00YVAFSrXS9wLvzP2xs1aJHc8tOJXhzPPERWgMK1KxWJJAfeXe0Lapke4pg8QdeH0mGk0KyR4Lv79I285jbp0YObyw/LoEjYnsiW1MGuDvRcwaUkLUAw7oJIUDcpnkWB/WENcIWgpk3SdQtOFnQLnaEI2ARq9TJPu2V0TPoLhOtEr3ZP+OPopi2lBpN1XnZ8kncH85AEOUGrU8TEEoAAL5j1xtOJ6YekSrj+0Z2XVh6bVSazFCCCkcolinLJid0PS9TSkOqYOZgotzsnONiadrEl/bmjnE9MLk1g9wXaLlyqmdgMxymQ+NJSGFTJNnSNvTaMnpHRMkLUrBNBxqJCgWVyyTfFZ7wStSZXfV9En6+UfRGfnSQVKcPylbTvMVKY7Seh0BPICUqJUTyphfLIkG7OM4UlF03CRkRyizO18LGz5bAI0s3RMs7CDzH0GIi9AB7LPWx8ojVpSEgDfsOw7jzR2opylna4cX2RL/wAJUNj9HOG9MMTpRdiSWtcu3Q8EajU//wBOr/4n1AgcrA2QTNT5LaOrxzTPqIHXEMGt7dcBBmohkiLLuffCDRj2aLZSLJRF9qV/6hI3d88stb+YdkVaaVvb+0XWp1MRXSFZh1j/AE1wBO0f4M7r8xgaapUuKbNSPGModHJgj0sxkzun0GMBqWj3Qr40rzRJTwsdPUHFJnJd3kA+SeIHcvwR0QUNcs5v/Tj/AL8C6X4I6I1j2ZcVHCY6qEmKNiD5z54elwgIv7b4dQmIq+1Y/DI6JnmETqeqSMQJH4Sd9bMiHqunvqfir9EX0qhmpsDLYqWQCQDylqXu3KjGSwf0NPClliDydh5xE3WAe5Zv7Jf0TCaGSoHlNlsIO7mBibULQwClJS42kDzwhQtVMHFyxuUs+WGamqS+Y2QSKjR0icLznAzwrlN1kJ9MRZWrFGXwziWzabLLdTMIlLYeCpByKYcE3nHkgjSdVaVQ5M0lsyFyj2smHZGrFMbJm4mzZcot0smLRbJ6lqesl3GS93vFR3WiWe653xhs/VTG3oNEyELCkTHUl7YpZzBGQD7YmztCyZhJUbm6ri3kgWEhU3/0YXSzrlzs6Nogoo0BSqBwqcDNlhh02aEI0BRnJYLfrot0sIUWGc2eMRLuHjqeeCbT6BoyThWFNmy027B54cRoykduMST8dFvJCi2W1KR31fRK+ulxQVCWUp952HeYJKKemQWlzEYiqWGCkElpiFZDohE3QtGFMVhKjsxpBvfI9MKSw0J237DDaj7N/aCcnRFIFYeMSTuxS37GeOVOg6QFlKCTuxIB8ohRYbyVgO9ss7bREOoRxjjMA2Yf2gnTNXaIMDNYnLviAfNHZ2qtGgOssDtUoedhAZDVCkwUNePjkfyYHZkqGeHsg36M0fIQmoQhY4tSuUSpNgUsb9G+K1Wo1CoE8Y45pktvIIqBAS2ZT2jzPCVLI975PXBaRwd0Jumasge9mS28iYYPB9QksJyn3CbK9CXi8AUie2bdEXOqc4d1ymPjHp8FUbaZweUDtxq33cbLfswxGXqxR0qhMRMIWkuAqahr2uGD5wD657YxvPrjIal2nl/fS/IP7xpONCipiDlkX3xUyNFKl3ZA6wPLCUTtc1DFMY/m488+BajwR0CCBpRKiiYVWeU2b5cYT9IRgJaeSOgQx7JLwhJS8OBEcwxpBil6ClMxQ/QpRv2+zRIRq/I+CV8pQ+1FjXpaYsC3LVl0whEeG0unWJLoaJEsMhOEdZPaYmIlDPPn9hDCBDghtKaQl08pKb3v0egQ+hQG1XtzNFeqJMkQ2k0hISse+VfnfyNDqJnOo9MMJT7dcOYYu0msH5cy2Z6/UBCkqt4Sr9HqhpKBuhaUjdDaTWD8ssGc+R/M3kjw+Os9n3YZwDcNkMp8LqHpibSaQlpcZrWekpt82PMdkyb830pjgSLW3eaPYRu9mi7SmsOhK/hF9eA/YjiZS3vOmnqlt5Jfnj2GO4fTDaTSCkS1X79MPSJf3BCOKWPy008zS28kuEmGZii5vtibrofCVDOdM7JYH0IRxpe02aegS2+hDINz1R0G/Z5zE3lfpwfxLPjrHyPux4Sztmr6sH3YjhRtfd548fV6Yu5pCYpmbEfJ6QYamKDNiI6k+lMRt37vphhWzq8xhvJ9OEszks2I9PJ9TQz3SkDw1eT7sQzmOrzQyPV5oz9SWvpwfnaQCU2Kj0sfIBFLVVQWbziBuLehMPV5t1eiM9VG56/NGozmWZ6cQ7XyJd8E0vzoSrzpaIc0JIZ+pgPRb+8LVt6/MIRhsrp9Mb2ljSEaaE+zW8kVk/Qsol8I7VDyAtFmv1w0R7dcXaU0hVHREr3nlV64SdFSve+VXrixVFpqhISurlpWkKHLsoAjwFbDDaTSH//Z"/>
          <p:cNvSpPr>
            <a:spLocks noChangeAspect="1" noChangeArrowheads="1"/>
          </p:cNvSpPr>
          <p:nvPr/>
        </p:nvSpPr>
        <p:spPr bwMode="auto">
          <a:xfrm>
            <a:off x="16414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5" y="736368"/>
            <a:ext cx="3293647" cy="226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9937"/>
            <a:ext cx="3346607" cy="2227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5" y="3284985"/>
            <a:ext cx="3354057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kstvak 13"/>
          <p:cNvSpPr txBox="1"/>
          <p:nvPr/>
        </p:nvSpPr>
        <p:spPr>
          <a:xfrm>
            <a:off x="1031875" y="5805264"/>
            <a:ext cx="77696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dirty="0" smtClean="0"/>
              <a:t>Grootwinkelbedrijven met meer dan 8 filialen</a:t>
            </a:r>
            <a:endParaRPr lang="nl-NL" sz="3200" dirty="0"/>
          </a:p>
        </p:txBody>
      </p:sp>
    </p:spTree>
    <p:extLst>
      <p:ext uri="{BB962C8B-B14F-4D97-AF65-F5344CB8AC3E}">
        <p14:creationId xmlns:p14="http://schemas.microsoft.com/office/powerpoint/2010/main" val="20077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1" y="887016"/>
            <a:ext cx="9144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6000" dirty="0" err="1" smtClean="0"/>
              <a:t>Groothandelbedrijven</a:t>
            </a:r>
            <a:r>
              <a:rPr lang="nl-NL" sz="6000" dirty="0" smtClean="0"/>
              <a:t>:</a:t>
            </a:r>
          </a:p>
          <a:p>
            <a:endParaRPr lang="nl-NL" sz="6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4000" dirty="0" smtClean="0"/>
              <a:t>Alleen verkoop aan detaillisten, niet aan particulieren.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4000" dirty="0" smtClean="0"/>
              <a:t>Grote hoeveelheden afnemen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457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182</Words>
  <Application>Microsoft Office PowerPoint</Application>
  <PresentationFormat>Diavoorstelling (4:3)</PresentationFormat>
  <Paragraphs>57</Paragraphs>
  <Slides>15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15</vt:i4>
      </vt:variant>
    </vt:vector>
  </HeadingPairs>
  <TitlesOfParts>
    <vt:vector size="18" baseType="lpstr">
      <vt:lpstr>Arial</vt:lpstr>
      <vt:lpstr>Calibri</vt:lpstr>
      <vt:lpstr>Kantoorthema</vt:lpstr>
      <vt:lpstr>Winkeltypes</vt:lpstr>
      <vt:lpstr>Winkeltypes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Helicon Opleidingen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Winkeltypes</dc:title>
  <dc:creator>Marij Verheugen</dc:creator>
  <cp:lastModifiedBy>Marij Verheugen</cp:lastModifiedBy>
  <cp:revision>9</cp:revision>
  <dcterms:created xsi:type="dcterms:W3CDTF">2014-11-11T13:32:28Z</dcterms:created>
  <dcterms:modified xsi:type="dcterms:W3CDTF">2015-11-04T16:33:21Z</dcterms:modified>
</cp:coreProperties>
</file>