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56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0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41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85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2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301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392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4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900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62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97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56139-8273-4FD4-A7F0-A2351ED57D65}" type="datetimeFigureOut">
              <a:rPr lang="nl-NL" smtClean="0"/>
              <a:t>24-11-2015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44BAE-4CDA-4353-B793-A24EC295A1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97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Klanttype</a:t>
            </a:r>
            <a:br>
              <a:rPr lang="nl-NL" dirty="0" smtClean="0"/>
            </a:br>
            <a:r>
              <a:rPr lang="nl-NL" dirty="0" smtClean="0"/>
              <a:t>doelgroep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608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97735" y="437882"/>
            <a:ext cx="915190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Doelgroep:</a:t>
            </a:r>
          </a:p>
          <a:p>
            <a:r>
              <a:rPr lang="nl-NL" sz="2800" dirty="0" smtClean="0"/>
              <a:t>Een groep mensen met en gelijke behoefte.</a:t>
            </a:r>
          </a:p>
          <a:p>
            <a:endParaRPr lang="nl-NL" sz="2800" dirty="0"/>
          </a:p>
          <a:p>
            <a:endParaRPr lang="nl-NL" sz="2800" dirty="0" smtClean="0"/>
          </a:p>
          <a:p>
            <a:endParaRPr lang="nl-NL" sz="2800" dirty="0"/>
          </a:p>
          <a:p>
            <a:r>
              <a:rPr lang="nl-NL" sz="2800" b="1" dirty="0" smtClean="0"/>
              <a:t>Eisen</a:t>
            </a:r>
            <a:r>
              <a:rPr lang="nl-NL" sz="28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De groep moet duidelijk een eigen behoefte hebben (afstemmen assortiment)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De groep moet groot genoeg zijn (het moet rendabel zijn)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De groep moet afzonderlijk te benaderen zijn gerichte reclame)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6749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71061" y="2107842"/>
            <a:ext cx="1058848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Criteria voor indeling van de doelgroep: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b="1" dirty="0" smtClean="0"/>
              <a:t>Leven, wonen werken</a:t>
            </a:r>
            <a:r>
              <a:rPr lang="nl-NL" sz="2800" dirty="0" smtClean="0"/>
              <a:t>:  leeftijd, geslacht, beroep, opleidingsniveau, gezinsgrootte, sport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b="1" dirty="0" smtClean="0"/>
              <a:t>Wonen: </a:t>
            </a:r>
            <a:r>
              <a:rPr lang="nl-NL" sz="2800" dirty="0" smtClean="0"/>
              <a:t> soort huis, provincie, stad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b="1" dirty="0" smtClean="0"/>
              <a:t>Koopgedrag</a:t>
            </a:r>
            <a:r>
              <a:rPr lang="nl-NL" sz="2800" dirty="0" smtClean="0"/>
              <a:t>: merkentrouw, prijsschommelingen, service, aankoopfrequentie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b="1" dirty="0" smtClean="0"/>
              <a:t>Denken</a:t>
            </a:r>
            <a:r>
              <a:rPr lang="nl-NL" sz="2800" dirty="0" smtClean="0"/>
              <a:t>: status, impulsief, “iets nieuws”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3139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2524" y="0"/>
            <a:ext cx="113041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Indeling op basis van de snelheid waarmee de groep nieuwe producten accepteert:</a:t>
            </a:r>
          </a:p>
          <a:p>
            <a:endParaRPr lang="nl-NL" sz="2800" dirty="0"/>
          </a:p>
          <a:p>
            <a:r>
              <a:rPr lang="nl-NL" sz="2800" b="1" dirty="0" smtClean="0"/>
              <a:t>Innovators</a:t>
            </a:r>
            <a:r>
              <a:rPr lang="nl-NL" sz="2800" dirty="0" smtClean="0"/>
              <a:t>: 	± 2,5 %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vinden het leuk om nieuwe producten uit te proberen.</a:t>
            </a:r>
          </a:p>
          <a:p>
            <a:r>
              <a:rPr lang="nl-NL" sz="2800" b="1" dirty="0" err="1" smtClean="0"/>
              <a:t>Early</a:t>
            </a:r>
            <a:r>
              <a:rPr lang="nl-NL" sz="2800" b="1" dirty="0" smtClean="0"/>
              <a:t> adapters:	</a:t>
            </a:r>
            <a:r>
              <a:rPr lang="nl-NL" sz="2800" dirty="0" smtClean="0"/>
              <a:t>± 13,5 %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nemen snel een nieuwe trend op. Maar willen er eerst </a:t>
            </a:r>
            <a:r>
              <a:rPr lang="nl-NL" sz="2800" smtClean="0"/>
              <a:t>meer 			over </a:t>
            </a:r>
            <a:r>
              <a:rPr lang="nl-NL" sz="2800" dirty="0" smtClean="0"/>
              <a:t>weten.</a:t>
            </a:r>
          </a:p>
          <a:p>
            <a:r>
              <a:rPr lang="nl-NL" sz="2800" b="1" dirty="0" err="1" smtClean="0"/>
              <a:t>Early</a:t>
            </a:r>
            <a:r>
              <a:rPr lang="nl-NL" sz="2800" b="1" dirty="0" smtClean="0"/>
              <a:t> </a:t>
            </a:r>
            <a:r>
              <a:rPr lang="nl-NL" sz="2800" b="1" dirty="0" err="1" smtClean="0"/>
              <a:t>majority</a:t>
            </a:r>
            <a:r>
              <a:rPr lang="nl-NL" sz="2800" b="1" dirty="0" smtClean="0"/>
              <a:t>:</a:t>
            </a:r>
            <a:r>
              <a:rPr lang="nl-NL" sz="2800" dirty="0" smtClean="0"/>
              <a:t>	± 35%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zijn voorzichtig! Kijken de kat uit de boom.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zullen niet snel een nieuw product kopen.</a:t>
            </a:r>
          </a:p>
          <a:p>
            <a:r>
              <a:rPr lang="nl-NL" sz="2800" b="1" dirty="0" smtClean="0"/>
              <a:t>Late </a:t>
            </a:r>
            <a:r>
              <a:rPr lang="nl-NL" sz="2800" b="1" dirty="0" err="1" smtClean="0"/>
              <a:t>majority</a:t>
            </a:r>
            <a:r>
              <a:rPr lang="nl-NL" sz="2800" b="1" dirty="0" smtClean="0"/>
              <a:t>:</a:t>
            </a:r>
            <a:r>
              <a:rPr lang="nl-NL" sz="2800" dirty="0" smtClean="0"/>
              <a:t>	± 34%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Kopen als de meerderheid het al heeft</a:t>
            </a:r>
          </a:p>
          <a:p>
            <a:r>
              <a:rPr lang="nl-NL" sz="2800" b="1" dirty="0" smtClean="0"/>
              <a:t>Laggards:	</a:t>
            </a:r>
            <a:r>
              <a:rPr lang="nl-NL" sz="2800" dirty="0" smtClean="0"/>
              <a:t>	± 16%</a:t>
            </a:r>
          </a:p>
          <a:p>
            <a:r>
              <a:rPr lang="nl-NL" sz="2800" dirty="0"/>
              <a:t>	</a:t>
            </a:r>
            <a:r>
              <a:rPr lang="nl-NL" sz="2800" dirty="0" smtClean="0"/>
              <a:t>	Kopen als bovenstaande groepen er weer op uitgekeken zijn.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9729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Afbeeldingsresultaat voor zakenvrouw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802" y="1393333"/>
            <a:ext cx="2816353" cy="42476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190186" y="1393333"/>
            <a:ext cx="43015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Leeftijd:</a:t>
            </a:r>
          </a:p>
          <a:p>
            <a:endParaRPr lang="nl-NL" dirty="0" smtClean="0"/>
          </a:p>
          <a:p>
            <a:r>
              <a:rPr lang="nl-NL" dirty="0" smtClean="0"/>
              <a:t>Sport:</a:t>
            </a:r>
          </a:p>
          <a:p>
            <a:endParaRPr lang="nl-NL" dirty="0" smtClean="0"/>
          </a:p>
          <a:p>
            <a:r>
              <a:rPr lang="nl-NL" dirty="0" smtClean="0"/>
              <a:t>Soort huis:</a:t>
            </a:r>
          </a:p>
          <a:p>
            <a:endParaRPr lang="nl-NL" dirty="0" smtClean="0"/>
          </a:p>
          <a:p>
            <a:r>
              <a:rPr lang="nl-NL" dirty="0" smtClean="0"/>
              <a:t>Provincie of stad:</a:t>
            </a:r>
          </a:p>
          <a:p>
            <a:endParaRPr lang="nl-NL" dirty="0" smtClean="0"/>
          </a:p>
          <a:p>
            <a:r>
              <a:rPr lang="nl-NL" dirty="0" smtClean="0"/>
              <a:t>Koopgedrag:</a:t>
            </a:r>
          </a:p>
          <a:p>
            <a:endParaRPr lang="nl-NL" dirty="0" smtClean="0"/>
          </a:p>
          <a:p>
            <a:r>
              <a:rPr lang="nl-NL" dirty="0" smtClean="0"/>
              <a:t>Denken:</a:t>
            </a:r>
          </a:p>
          <a:p>
            <a:endParaRPr lang="nl-NL" dirty="0"/>
          </a:p>
          <a:p>
            <a:r>
              <a:rPr lang="nl-NL" dirty="0" smtClean="0"/>
              <a:t>gezinssituatie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415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15" y="419569"/>
            <a:ext cx="4285289" cy="285166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05" y="3424236"/>
            <a:ext cx="4270599" cy="285741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576552" y="419569"/>
            <a:ext cx="4301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Leeftijd:</a:t>
            </a:r>
          </a:p>
          <a:p>
            <a:r>
              <a:rPr lang="nl-NL" dirty="0" smtClean="0"/>
              <a:t>Sport:</a:t>
            </a:r>
          </a:p>
          <a:p>
            <a:r>
              <a:rPr lang="nl-NL" dirty="0" smtClean="0"/>
              <a:t>Soort huis:</a:t>
            </a:r>
          </a:p>
          <a:p>
            <a:r>
              <a:rPr lang="nl-NL" dirty="0" smtClean="0"/>
              <a:t>Provincie of stad:</a:t>
            </a:r>
          </a:p>
          <a:p>
            <a:r>
              <a:rPr lang="nl-NL" dirty="0" smtClean="0"/>
              <a:t>Koopgedrag:</a:t>
            </a:r>
          </a:p>
          <a:p>
            <a:r>
              <a:rPr lang="nl-NL" dirty="0" smtClean="0"/>
              <a:t>Denken:</a:t>
            </a:r>
          </a:p>
          <a:p>
            <a:r>
              <a:rPr lang="nl-NL" dirty="0" smtClean="0"/>
              <a:t>gezinssituatie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576552" y="3424236"/>
            <a:ext cx="4301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Leeftijd:</a:t>
            </a:r>
          </a:p>
          <a:p>
            <a:r>
              <a:rPr lang="nl-NL" dirty="0" smtClean="0"/>
              <a:t>Sport:</a:t>
            </a:r>
          </a:p>
          <a:p>
            <a:r>
              <a:rPr lang="nl-NL" dirty="0" smtClean="0"/>
              <a:t>Soort huis:</a:t>
            </a:r>
          </a:p>
          <a:p>
            <a:r>
              <a:rPr lang="nl-NL" dirty="0" smtClean="0"/>
              <a:t>Provincie of stad:</a:t>
            </a:r>
          </a:p>
          <a:p>
            <a:r>
              <a:rPr lang="nl-NL" dirty="0" smtClean="0"/>
              <a:t>Koopgedrag:</a:t>
            </a:r>
          </a:p>
          <a:p>
            <a:r>
              <a:rPr lang="nl-NL" dirty="0" smtClean="0"/>
              <a:t>Denken:</a:t>
            </a:r>
          </a:p>
          <a:p>
            <a:r>
              <a:rPr lang="nl-NL" dirty="0" smtClean="0"/>
              <a:t>gezinssituatie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941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342" y="1022461"/>
            <a:ext cx="1662650" cy="4753223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3588912" y="1157338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Leeftijd:</a:t>
            </a:r>
          </a:p>
          <a:p>
            <a:endParaRPr lang="nl-NL" dirty="0"/>
          </a:p>
          <a:p>
            <a:r>
              <a:rPr lang="nl-NL" dirty="0"/>
              <a:t>Sport:</a:t>
            </a:r>
          </a:p>
          <a:p>
            <a:endParaRPr lang="nl-NL" dirty="0"/>
          </a:p>
          <a:p>
            <a:r>
              <a:rPr lang="nl-NL" dirty="0"/>
              <a:t>Soort huis:</a:t>
            </a:r>
          </a:p>
          <a:p>
            <a:endParaRPr lang="nl-NL" dirty="0"/>
          </a:p>
          <a:p>
            <a:r>
              <a:rPr lang="nl-NL" dirty="0"/>
              <a:t>Provincie of stad:</a:t>
            </a:r>
          </a:p>
          <a:p>
            <a:endParaRPr lang="nl-NL" dirty="0"/>
          </a:p>
          <a:p>
            <a:r>
              <a:rPr lang="nl-NL" dirty="0"/>
              <a:t>Koopgedrag:</a:t>
            </a:r>
          </a:p>
          <a:p>
            <a:endParaRPr lang="nl-NL" dirty="0"/>
          </a:p>
          <a:p>
            <a:r>
              <a:rPr lang="nl-NL" dirty="0"/>
              <a:t>Denken:</a:t>
            </a:r>
          </a:p>
          <a:p>
            <a:endParaRPr lang="nl-NL" dirty="0"/>
          </a:p>
          <a:p>
            <a:r>
              <a:rPr lang="nl-NL" dirty="0"/>
              <a:t>gezinssituatie</a:t>
            </a:r>
          </a:p>
        </p:txBody>
      </p:sp>
    </p:spTree>
    <p:extLst>
      <p:ext uri="{BB962C8B-B14F-4D97-AF65-F5344CB8AC3E}">
        <p14:creationId xmlns:p14="http://schemas.microsoft.com/office/powerpoint/2010/main" val="44427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26524" y="1390919"/>
            <a:ext cx="1056430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/>
              <a:t>Opdracht</a:t>
            </a:r>
            <a:r>
              <a:rPr lang="nl-NL" sz="3200" dirty="0" smtClean="0"/>
              <a:t>:</a:t>
            </a:r>
          </a:p>
          <a:p>
            <a:endParaRPr lang="nl-NL" sz="3200" dirty="0" smtClean="0"/>
          </a:p>
          <a:p>
            <a:r>
              <a:rPr lang="nl-NL" sz="3200" dirty="0" smtClean="0"/>
              <a:t>Breng de doelgroep van jouw gekozen winkel zo goed mogelijk</a:t>
            </a:r>
          </a:p>
          <a:p>
            <a:r>
              <a:rPr lang="nl-NL" sz="3200" dirty="0" smtClean="0"/>
              <a:t>in beeld.</a:t>
            </a:r>
          </a:p>
          <a:p>
            <a:endParaRPr lang="nl-NL" sz="3200" dirty="0"/>
          </a:p>
          <a:p>
            <a:r>
              <a:rPr lang="nl-NL" sz="3200" dirty="0" smtClean="0"/>
              <a:t>Motiveer de gemaakte keuzes op basis van de theorie.</a:t>
            </a:r>
          </a:p>
        </p:txBody>
      </p:sp>
    </p:spTree>
    <p:extLst>
      <p:ext uri="{BB962C8B-B14F-4D97-AF65-F5344CB8AC3E}">
        <p14:creationId xmlns:p14="http://schemas.microsoft.com/office/powerpoint/2010/main" val="2270708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6835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201</Words>
  <Application>Microsoft Office PowerPoint</Application>
  <PresentationFormat>Breedbeeld</PresentationFormat>
  <Paragraphs>74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Klanttype doelgroep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Klanttype doelgroep</dc:title>
  <dc:creator>Marij Verheugen</dc:creator>
  <cp:lastModifiedBy>Marij Verheugen</cp:lastModifiedBy>
  <cp:revision>10</cp:revision>
  <dcterms:created xsi:type="dcterms:W3CDTF">2014-11-17T09:52:03Z</dcterms:created>
  <dcterms:modified xsi:type="dcterms:W3CDTF">2015-11-24T07:30:50Z</dcterms:modified>
</cp:coreProperties>
</file>