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4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AC05-D107-44B3-B747-7B0B905CCB6E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2C9F-6F68-4A93-ADED-42F3F01BD7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2016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AC05-D107-44B3-B747-7B0B905CCB6E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2C9F-6F68-4A93-ADED-42F3F01BD7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7132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AC05-D107-44B3-B747-7B0B905CCB6E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2C9F-6F68-4A93-ADED-42F3F01BD7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0113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AC05-D107-44B3-B747-7B0B905CCB6E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2C9F-6F68-4A93-ADED-42F3F01BD7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2062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AC05-D107-44B3-B747-7B0B905CCB6E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2C9F-6F68-4A93-ADED-42F3F01BD7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2023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AC05-D107-44B3-B747-7B0B905CCB6E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2C9F-6F68-4A93-ADED-42F3F01BD7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3388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AC05-D107-44B3-B747-7B0B905CCB6E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2C9F-6F68-4A93-ADED-42F3F01BD7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1608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AC05-D107-44B3-B747-7B0B905CCB6E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2C9F-6F68-4A93-ADED-42F3F01BD7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171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AC05-D107-44B3-B747-7B0B905CCB6E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2C9F-6F68-4A93-ADED-42F3F01BD7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6342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AC05-D107-44B3-B747-7B0B905CCB6E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2C9F-6F68-4A93-ADED-42F3F01BD7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8284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AC05-D107-44B3-B747-7B0B905CCB6E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2C9F-6F68-4A93-ADED-42F3F01BD7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4813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9AC05-D107-44B3-B747-7B0B905CCB6E}" type="datetimeFigureOut">
              <a:rPr lang="nl-NL" smtClean="0"/>
              <a:t>5-1-2016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2C9F-6F68-4A93-ADED-42F3F01BD7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77369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5192"/>
            <a:ext cx="9144000" cy="528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915816" y="4149080"/>
            <a:ext cx="5400600" cy="1467594"/>
          </a:xfrm>
        </p:spPr>
        <p:txBody>
          <a:bodyPr>
            <a:noAutofit/>
          </a:bodyPr>
          <a:lstStyle/>
          <a:p>
            <a:r>
              <a:rPr lang="nl-NL" sz="9600" b="1" dirty="0" smtClean="0"/>
              <a:t>Inkoop</a:t>
            </a:r>
            <a:endParaRPr lang="nl-NL" sz="9600" b="1" dirty="0"/>
          </a:p>
        </p:txBody>
      </p:sp>
    </p:spTree>
    <p:extLst>
      <p:ext uri="{BB962C8B-B14F-4D97-AF65-F5344CB8AC3E}">
        <p14:creationId xmlns:p14="http://schemas.microsoft.com/office/powerpoint/2010/main" val="263005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0" y="620688"/>
            <a:ext cx="8545929" cy="4647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Fabrikant</a:t>
            </a:r>
            <a:r>
              <a:rPr lang="nl-NL" sz="4400" b="1" dirty="0" smtClean="0"/>
              <a:t>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zoek fabrikanten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Maak afspraken </a:t>
            </a:r>
          </a:p>
          <a:p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    (prijs en afname)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Dit vergt veel tijd en voorbereiding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Ook afspraken maken met andere </a:t>
            </a:r>
          </a:p>
          <a:p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    fabrikanten (verpakking , drukker enz.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Niet makkelijk te wijzigen.</a:t>
            </a:r>
            <a:endParaRPr lang="nl-NL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552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99592" y="404664"/>
            <a:ext cx="7200800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Opdracht: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Maak een collage van bedrijven waar de winkel die jij gekozen hebt zou kunnen inkopen.</a:t>
            </a:r>
          </a:p>
          <a:p>
            <a:endParaRPr lang="nl-NL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Je mag ook gebruik maken van woorden.</a:t>
            </a:r>
          </a:p>
          <a:p>
            <a:endParaRPr lang="nl-NL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87843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004" y="2935902"/>
            <a:ext cx="4009256" cy="3922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323528" y="260648"/>
            <a:ext cx="7344816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Inkoopplanning:</a:t>
            </a:r>
          </a:p>
          <a:p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Voorraadbeheer</a:t>
            </a:r>
            <a:endParaRPr lang="nl-NL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Hoe en wat en waar inkopen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Voor een bepaalde tijd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Bestellingen</a:t>
            </a:r>
          </a:p>
        </p:txBody>
      </p:sp>
    </p:spTree>
    <p:extLst>
      <p:ext uri="{BB962C8B-B14F-4D97-AF65-F5344CB8AC3E}">
        <p14:creationId xmlns:p14="http://schemas.microsoft.com/office/powerpoint/2010/main" val="117765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79512" y="836712"/>
            <a:ext cx="885698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Invloeden op de inkoop:</a:t>
            </a:r>
          </a:p>
          <a:p>
            <a:endParaRPr lang="nl-NL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Breedte / diepte van het assortiment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zegt iets over de hoeveelheid die je inkoopt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 omzet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zegt iets over de prijs waarvoor je inkoopt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Het imago van je winkel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bepaald waar en wat  je inkoopt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2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27584" y="620688"/>
            <a:ext cx="7416824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Inkoopkanalen:</a:t>
            </a:r>
            <a:endParaRPr lang="nl-NL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Veiling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Cash </a:t>
            </a:r>
            <a:r>
              <a:rPr lang="nl-NL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carry</a:t>
            </a:r>
            <a:endParaRPr lang="nl-NL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Groothandel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Grossier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Beurs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Rechtstreeks bij de fabrikant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 eigen beheer.</a:t>
            </a:r>
          </a:p>
        </p:txBody>
      </p:sp>
    </p:spTree>
    <p:extLst>
      <p:ext uri="{BB962C8B-B14F-4D97-AF65-F5344CB8AC3E}">
        <p14:creationId xmlns:p14="http://schemas.microsoft.com/office/powerpoint/2010/main" val="133070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948" y="3077961"/>
            <a:ext cx="5040052" cy="3780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251520" y="188640"/>
            <a:ext cx="770485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Veiling: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Meest verse product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Producten ter plekke bekijken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Gekeurde producten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Grote hoeveelheden kopen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Laagste prijs. (afslag)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Bedrijfsmatige afnemers</a:t>
            </a:r>
          </a:p>
          <a:p>
            <a:endParaRPr lang="nl-NL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06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645024"/>
            <a:ext cx="4267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251520" y="188640"/>
            <a:ext cx="705678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Cash </a:t>
            </a:r>
            <a:r>
              <a:rPr lang="nl-NL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carry</a:t>
            </a:r>
            <a:endParaRPr lang="nl-NL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 de buurt van de veiling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Product direct meenemen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Breed assortiment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Duurder dan de veiling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Bedrijfsmatige afnemers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Kleinere hoeveelheden kopen</a:t>
            </a:r>
          </a:p>
          <a:p>
            <a:endParaRPr lang="nl-NL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01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79512" y="188640"/>
            <a:ext cx="784887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Groothandel: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Vergelijkbaar met de cash </a:t>
            </a:r>
            <a:r>
              <a:rPr lang="nl-NL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carry</a:t>
            </a: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Kleinere hoeveelheden te kopen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Zelfbediening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Bedrijfsmatige afnemers</a:t>
            </a:r>
          </a:p>
          <a:p>
            <a:endParaRPr lang="nl-NL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030" y="4718370"/>
            <a:ext cx="2789468" cy="193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68" y="4718370"/>
            <a:ext cx="28575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975024"/>
            <a:ext cx="2590528" cy="3675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330" y="2975023"/>
            <a:ext cx="916957" cy="91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05972"/>
            <a:ext cx="864096" cy="633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809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9" y="3303747"/>
            <a:ext cx="5178508" cy="3554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539552" y="548680"/>
            <a:ext cx="79208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Grossier: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Komt langs de deur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Kleine hoeveelheden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Hoge prijs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Bespaart tijd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Bedrijfsmatige afnemers</a:t>
            </a:r>
            <a:endParaRPr lang="nl-NL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02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07504" y="116632"/>
            <a:ext cx="8640960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Beurs: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Groot gebouw waar diverse bedrijven hun goederen presenteren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Levering op termijn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Vervoer + betaling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nl-NL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Voorbeelden:</a:t>
            </a:r>
            <a:endParaRPr lang="nl-NL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Maison et object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IPM essen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Woonbeurs</a:t>
            </a:r>
          </a:p>
          <a:p>
            <a:endParaRPr lang="nl-NL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 smtClean="0"/>
              <a:t>Goed voorbereiden en goede afspraken maken!!</a:t>
            </a:r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420888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304" y="4509120"/>
            <a:ext cx="2595794" cy="193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470" y="5255251"/>
            <a:ext cx="1210444" cy="1210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613" y="3105805"/>
            <a:ext cx="1058158" cy="1058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972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240</Words>
  <Application>Microsoft Office PowerPoint</Application>
  <PresentationFormat>Diavoorstelling (4:3)</PresentationFormat>
  <Paragraphs>76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Kantoorthema</vt:lpstr>
      <vt:lpstr>Inkoop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Inkoop</dc:title>
  <dc:creator>Marij Verheugen</dc:creator>
  <cp:lastModifiedBy>Marij Verheugen</cp:lastModifiedBy>
  <cp:revision>11</cp:revision>
  <dcterms:created xsi:type="dcterms:W3CDTF">2013-09-19T07:22:44Z</dcterms:created>
  <dcterms:modified xsi:type="dcterms:W3CDTF">2016-01-05T08:11:45Z</dcterms:modified>
</cp:coreProperties>
</file>