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5" r:id="rId4"/>
    <p:sldId id="266" r:id="rId5"/>
    <p:sldId id="267" r:id="rId6"/>
    <p:sldId id="268" r:id="rId7"/>
    <p:sldId id="269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691" autoAdjust="0"/>
  </p:normalViewPr>
  <p:slideViewPr>
    <p:cSldViewPr>
      <p:cViewPr varScale="1">
        <p:scale>
          <a:sx n="72" d="100"/>
          <a:sy n="72" d="100"/>
        </p:scale>
        <p:origin x="-132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6407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64118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179531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02964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6273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270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1539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97464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44090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4000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0064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615605-E873-422D-8B2B-8FCF09735275}" type="datetimeFigureOut">
              <a:rPr lang="nl-NL" smtClean="0"/>
              <a:t>4-9-2013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7CDAC-FF82-4F86-AF07-FFF0995F7B11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846431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google.nl/url?sa=i&amp;rct=j&amp;q=&amp;esrc=s&amp;frm=1&amp;source=images&amp;cd=&amp;cad=rja&amp;docid=IQnZUxS9nIBxZM&amp;tbnid=ay57n1viHb9X7M:&amp;ved=0CAUQjRw&amp;url=http%3A%2F%2Fanthonylukephotography.blogspot.com%2F2012%2F02%2Fphotographer-david-lachapelles-modern.html&amp;ei=OB8nUtnfNKK20wWc14HQBw&amp;bvm=bv.51495398,d.d2k&amp;psig=AFQjCNHs6_GCc5lZf1_CIPl_v83Ps9SiSA&amp;ust=1378380971637423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Taak </a:t>
            </a:r>
            <a:r>
              <a:rPr lang="nl-NL" dirty="0"/>
              <a:t>3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sz="3600" dirty="0" smtClean="0"/>
              <a:t>‘</a:t>
            </a:r>
            <a:r>
              <a:rPr lang="nl-NL" sz="3600" dirty="0" err="1" smtClean="0"/>
              <a:t>Stills</a:t>
            </a:r>
            <a:r>
              <a:rPr lang="nl-NL" sz="3600" dirty="0" smtClean="0"/>
              <a:t>’</a:t>
            </a:r>
          </a:p>
          <a:p>
            <a:r>
              <a:rPr lang="nl-NL" dirty="0" smtClean="0"/>
              <a:t>(David La Chapelle)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33191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4" name="Picture 6" descr="http://3.bp.blogspot.com/-pBqYxNCrgxU/Tzwohsc9iwI/AAAAAAAAfrM/acf3Gcmh8WQ/s1600/David+LaChapelle%E2%80%99s+Still+Life+3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76672"/>
            <a:ext cx="4140374" cy="56256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6251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earth_laughs_lachapel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54062"/>
            <a:ext cx="4186436" cy="6271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949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avid la Chapelles new work!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381844"/>
            <a:ext cx="4536504" cy="6048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4333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avid la Chapelle : floral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188640"/>
            <a:ext cx="4032448" cy="6180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7876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://pinterest.com/offsite/?token=135-320&amp;url=http%3A%2F%2Fmedia-cache-ak0.pinimg.com%2Foriginals%2Fb2%2F0a%2F76%2Fb20a762078a3aa020a2581183e7be0d1.jpg&amp;pin=419327415275134826"/>
          <p:cNvSpPr>
            <a:spLocks noChangeAspect="1" noChangeArrowheads="1"/>
          </p:cNvSpPr>
          <p:nvPr/>
        </p:nvSpPr>
        <p:spPr bwMode="auto">
          <a:xfrm>
            <a:off x="63500" y="-136525"/>
            <a:ext cx="457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AutoShape 4" descr="http://pinterest.com/offsite/?token=135-320&amp;url=http%3A%2F%2Fmedia-cache-ak0.pinimg.com%2Foriginals%2Fb2%2F0a%2F76%2Fb20a762078a3aa020a2581183e7be0d1.jpg&amp;pin=419327415275134826"/>
          <p:cNvSpPr>
            <a:spLocks noChangeAspect="1" noChangeArrowheads="1"/>
          </p:cNvSpPr>
          <p:nvPr/>
        </p:nvSpPr>
        <p:spPr bwMode="auto">
          <a:xfrm>
            <a:off x="215900" y="15875"/>
            <a:ext cx="457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24582" name="Picture 6" descr="david la chapel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95374"/>
            <a:ext cx="4572000" cy="60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85040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avid la chapell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4664"/>
            <a:ext cx="4572000" cy="599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5996446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1367</TotalTime>
  <Words>10</Words>
  <Application>Microsoft Office PowerPoint</Application>
  <PresentationFormat>Diavoorstelling (4:3)</PresentationFormat>
  <Paragraphs>3</Paragraphs>
  <Slides>7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8" baseType="lpstr">
      <vt:lpstr>Kantoorthema</vt:lpstr>
      <vt:lpstr>Taak 3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Helicon Opleidingen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Taak 1</dc:title>
  <dc:creator>Elfi Voermans</dc:creator>
  <cp:lastModifiedBy>Elfi Voermans</cp:lastModifiedBy>
  <cp:revision>31</cp:revision>
  <dcterms:created xsi:type="dcterms:W3CDTF">2013-08-27T11:14:54Z</dcterms:created>
  <dcterms:modified xsi:type="dcterms:W3CDTF">2013-09-04T11:57:51Z</dcterms:modified>
</cp:coreProperties>
</file>