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1" r:id="rId4"/>
    <p:sldId id="264" r:id="rId5"/>
    <p:sldId id="258" r:id="rId6"/>
    <p:sldId id="259" r:id="rId7"/>
    <p:sldId id="265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561AF-ED91-4537-B61E-74028115631B}" type="datetimeFigureOut">
              <a:rPr lang="nl-NL" smtClean="0"/>
              <a:t>10-5-2016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A0E6D-9C06-478F-BE19-8680423CA5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667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561AF-ED91-4537-B61E-74028115631B}" type="datetimeFigureOut">
              <a:rPr lang="nl-NL" smtClean="0"/>
              <a:t>10-5-2016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A0E6D-9C06-478F-BE19-8680423CA5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293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561AF-ED91-4537-B61E-74028115631B}" type="datetimeFigureOut">
              <a:rPr lang="nl-NL" smtClean="0"/>
              <a:t>10-5-2016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A0E6D-9C06-478F-BE19-8680423CA5A8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8088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561AF-ED91-4537-B61E-74028115631B}" type="datetimeFigureOut">
              <a:rPr lang="nl-NL" smtClean="0"/>
              <a:t>10-5-2016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A0E6D-9C06-478F-BE19-8680423CA5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79245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561AF-ED91-4537-B61E-74028115631B}" type="datetimeFigureOut">
              <a:rPr lang="nl-NL" smtClean="0"/>
              <a:t>10-5-2016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A0E6D-9C06-478F-BE19-8680423CA5A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66630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561AF-ED91-4537-B61E-74028115631B}" type="datetimeFigureOut">
              <a:rPr lang="nl-NL" smtClean="0"/>
              <a:t>10-5-2016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A0E6D-9C06-478F-BE19-8680423CA5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45970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561AF-ED91-4537-B61E-74028115631B}" type="datetimeFigureOut">
              <a:rPr lang="nl-NL" smtClean="0"/>
              <a:t>10-5-2016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A0E6D-9C06-478F-BE19-8680423CA5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22819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561AF-ED91-4537-B61E-74028115631B}" type="datetimeFigureOut">
              <a:rPr lang="nl-NL" smtClean="0"/>
              <a:t>10-5-2016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A0E6D-9C06-478F-BE19-8680423CA5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9587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561AF-ED91-4537-B61E-74028115631B}" type="datetimeFigureOut">
              <a:rPr lang="nl-NL" smtClean="0"/>
              <a:t>10-5-2016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A0E6D-9C06-478F-BE19-8680423CA5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3443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561AF-ED91-4537-B61E-74028115631B}" type="datetimeFigureOut">
              <a:rPr lang="nl-NL" smtClean="0"/>
              <a:t>10-5-2016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A0E6D-9C06-478F-BE19-8680423CA5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0346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561AF-ED91-4537-B61E-74028115631B}" type="datetimeFigureOut">
              <a:rPr lang="nl-NL" smtClean="0"/>
              <a:t>10-5-2016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A0E6D-9C06-478F-BE19-8680423CA5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857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561AF-ED91-4537-B61E-74028115631B}" type="datetimeFigureOut">
              <a:rPr lang="nl-NL" smtClean="0"/>
              <a:t>10-5-2016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A0E6D-9C06-478F-BE19-8680423CA5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9134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561AF-ED91-4537-B61E-74028115631B}" type="datetimeFigureOut">
              <a:rPr lang="nl-NL" smtClean="0"/>
              <a:t>10-5-2016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A0E6D-9C06-478F-BE19-8680423CA5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0720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561AF-ED91-4537-B61E-74028115631B}" type="datetimeFigureOut">
              <a:rPr lang="nl-NL" smtClean="0"/>
              <a:t>10-5-2016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A0E6D-9C06-478F-BE19-8680423CA5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5107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561AF-ED91-4537-B61E-74028115631B}" type="datetimeFigureOut">
              <a:rPr lang="nl-NL" smtClean="0"/>
              <a:t>10-5-2016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A0E6D-9C06-478F-BE19-8680423CA5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0691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561AF-ED91-4537-B61E-74028115631B}" type="datetimeFigureOut">
              <a:rPr lang="nl-NL" smtClean="0"/>
              <a:t>10-5-2016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A0E6D-9C06-478F-BE19-8680423CA5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3443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561AF-ED91-4537-B61E-74028115631B}" type="datetimeFigureOut">
              <a:rPr lang="nl-NL" smtClean="0"/>
              <a:t>10-5-2016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1CA0E6D-9C06-478F-BE19-8680423CA5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7738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ro-ncrv.nl/kruispunt/seizoenen/2016/30-144058-07-02-2016" TargetMode="External"/><Relationship Id="rId2" Type="http://schemas.openxmlformats.org/officeDocument/2006/relationships/hyperlink" Target="http://www.theguardian.com/profile/emma-holte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VW9AiK_axJk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ClM9UQ7dlY" TargetMode="External"/><Relationship Id="rId2" Type="http://schemas.openxmlformats.org/officeDocument/2006/relationships/hyperlink" Target="http://nos.nl/artikel/2007085-samenleving-stuk-ingewikkelder-voor-verstandelijk-beperkt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schoolbordportaal.nl/schoolborden/programma-839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Digitalisering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3: wat betekent de digitalisering van de maatschappij voor onze doelgroepen?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5296" y="464675"/>
            <a:ext cx="4137282" cy="2569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106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Vorige keer: Gamen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Verslag over een game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7077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gevaren van Digitalisering </a:t>
            </a:r>
            <a:endParaRPr lang="nl-NL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hebben het al gehad over digitaliseren, wat is het ook alweer? </a:t>
            </a:r>
          </a:p>
          <a:p>
            <a:pPr marL="0" indent="0">
              <a:buNone/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Een voorbeeld van de gevolgen</a:t>
            </a:r>
            <a:endParaRPr lang="nl-NL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Het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hacken van naaktfoto’s </a:t>
            </a:r>
            <a:r>
              <a:rPr lang="nl-NL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nl-NL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www.theguardian.com/profile/emma-holten</a:t>
            </a:r>
            <a:endParaRPr lang="nl-NL" u="sng" dirty="0" smtClean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u="sng" dirty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Documentaire van Kruispunt: “altijd online..”  over wat bijv. twitteren of </a:t>
            </a:r>
            <a:r>
              <a:rPr lang="nl-NL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what’s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app met je doet.</a:t>
            </a:r>
          </a:p>
          <a:p>
            <a:pPr marL="0" indent="0">
              <a:lnSpc>
                <a:spcPct val="107000"/>
              </a:lnSpc>
              <a:buNone/>
            </a:pPr>
            <a:r>
              <a:rPr lang="nl-NL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nl-NL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www.kro-ncrv.nl/kruispunt/seizoenen/2016/30-144058-07-02-2016</a:t>
            </a:r>
            <a:endParaRPr lang="nl-NL" u="sng" dirty="0" smtClean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nl-NL" dirty="0" smtClean="0"/>
              <a:t>Reclames </a:t>
            </a:r>
            <a:r>
              <a:rPr lang="nl-NL" dirty="0"/>
              <a:t>met </a:t>
            </a:r>
            <a:r>
              <a:rPr lang="nl-NL" dirty="0" smtClean="0"/>
              <a:t>digitalisering</a:t>
            </a:r>
          </a:p>
          <a:p>
            <a:pPr marL="0" indent="0">
              <a:buNone/>
            </a:pPr>
            <a:r>
              <a:rPr lang="nl-NL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</a:t>
            </a:r>
            <a:r>
              <a:rPr lang="nl-NL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://www.youtube.com/watch?v=VW9AiK_axJk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/>
          </a:p>
          <a:p>
            <a:pPr marL="34290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u="sng" dirty="0" smtClean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u="sng" dirty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8501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betekent digitalisering voor onze doelgroepen? </a:t>
            </a:r>
            <a:endParaRPr lang="nl-NL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Nadelen </a:t>
            </a:r>
            <a:r>
              <a:rPr lang="nl-NL" dirty="0" smtClean="0"/>
              <a:t>digitalisering</a:t>
            </a:r>
          </a:p>
          <a:p>
            <a:pPr marL="45720" indent="0">
              <a:buNone/>
            </a:pPr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nos.nl/artikel/2007085-samenleving-stuk-ingewikkelder-voor-verstandelijk-beperkte.html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Voordelen digitalisering:</a:t>
            </a:r>
          </a:p>
          <a:p>
            <a:pPr marL="45720" indent="0">
              <a:buNone/>
            </a:pPr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www.youtube.com/watch?v=NClM9UQ7dlY</a:t>
            </a:r>
            <a:endParaRPr lang="nl-NL" dirty="0" smtClean="0"/>
          </a:p>
          <a:p>
            <a:pPr marL="45720" indent="0">
              <a:buNone/>
            </a:pP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2441" y="3879751"/>
            <a:ext cx="3685952" cy="2978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710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</a:t>
            </a:r>
            <a:r>
              <a:rPr lang="nl-NL" dirty="0" smtClean="0"/>
              <a:t>resentatie</a:t>
            </a:r>
            <a:endParaRPr lang="nl-NL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nl-NL" dirty="0"/>
              <a:t>De klas wordt hierna in groepen opgedeeld en gaat per doelgroep een </a:t>
            </a:r>
            <a:r>
              <a:rPr lang="nl-NL" u="sng" dirty="0" smtClean="0"/>
              <a:t>digitale</a:t>
            </a:r>
            <a:r>
              <a:rPr lang="nl-NL" dirty="0" smtClean="0"/>
              <a:t> </a:t>
            </a:r>
            <a:r>
              <a:rPr lang="nl-NL" dirty="0"/>
              <a:t>muurkrant maken. In deze muurkrant geven ze de activiteiten weer waarbij ze het internet moeten of kunnen gebruiken. </a:t>
            </a:r>
            <a:endParaRPr lang="nl-NL" dirty="0" smtClean="0"/>
          </a:p>
          <a:p>
            <a:pPr marL="45720" indent="0">
              <a:buNone/>
            </a:pPr>
            <a:endParaRPr lang="nl-NL" dirty="0"/>
          </a:p>
          <a:p>
            <a:r>
              <a:rPr lang="nl-NL" dirty="0"/>
              <a:t>Ze geven zowel de voordelen als de nadelen van de digitalisering weer voor hun doelgroep. </a:t>
            </a:r>
          </a:p>
          <a:p>
            <a:r>
              <a:rPr lang="nl-NL" dirty="0"/>
              <a:t>Ze zoeken er afbeeldingen, interessante sites en een filmpje met voordelen en een filmpje met nadelen voor de doelgroep. </a:t>
            </a:r>
          </a:p>
          <a:p>
            <a:r>
              <a:rPr lang="nl-NL" dirty="0" smtClean="0"/>
              <a:t>Tools</a:t>
            </a:r>
            <a:r>
              <a:rPr lang="nl-NL" dirty="0"/>
              <a:t>: </a:t>
            </a:r>
            <a:r>
              <a:rPr lang="nl-NL" dirty="0" err="1"/>
              <a:t>glogster</a:t>
            </a:r>
            <a:r>
              <a:rPr lang="nl-NL" dirty="0"/>
              <a:t>, </a:t>
            </a:r>
            <a:r>
              <a:rPr lang="nl-NL" dirty="0" err="1"/>
              <a:t>Prezi</a:t>
            </a:r>
            <a:r>
              <a:rPr lang="nl-NL" dirty="0"/>
              <a:t>, Padlet etc.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179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Dit zijn de doelgroepen</a:t>
            </a:r>
            <a:endParaRPr lang="nl-NL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nl-NL" dirty="0"/>
              <a:t>Doelgroepen:  </a:t>
            </a:r>
            <a:endParaRPr lang="nl-NL" dirty="0" smtClean="0"/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 smtClean="0"/>
          </a:p>
          <a:p>
            <a:pPr marL="45720" indent="0">
              <a:buNone/>
            </a:pPr>
            <a:r>
              <a:rPr lang="nl-NL" dirty="0" smtClean="0"/>
              <a:t>1</a:t>
            </a:r>
            <a:r>
              <a:rPr lang="nl-NL" dirty="0"/>
              <a:t>) </a:t>
            </a:r>
            <a:r>
              <a:rPr lang="nl-NL" i="1" dirty="0"/>
              <a:t>ouderen, </a:t>
            </a:r>
            <a:endParaRPr lang="nl-NL" i="1" dirty="0" smtClean="0"/>
          </a:p>
          <a:p>
            <a:pPr marL="45720" indent="0">
              <a:buNone/>
            </a:pPr>
            <a:r>
              <a:rPr lang="nl-NL" i="1" dirty="0" smtClean="0"/>
              <a:t>2</a:t>
            </a:r>
            <a:r>
              <a:rPr lang="nl-NL" i="1" dirty="0"/>
              <a:t>) LVG, </a:t>
            </a:r>
            <a:endParaRPr lang="nl-NL" i="1" dirty="0" smtClean="0"/>
          </a:p>
          <a:p>
            <a:pPr marL="45720" indent="0">
              <a:buNone/>
            </a:pPr>
            <a:r>
              <a:rPr lang="nl-NL" i="1" dirty="0" smtClean="0"/>
              <a:t>3)cliënten </a:t>
            </a:r>
            <a:r>
              <a:rPr lang="nl-NL" i="1" dirty="0"/>
              <a:t>met lichamelijke </a:t>
            </a:r>
            <a:r>
              <a:rPr lang="nl-NL" i="1" dirty="0" smtClean="0"/>
              <a:t>beperking,</a:t>
            </a:r>
          </a:p>
          <a:p>
            <a:pPr marL="45720" indent="0">
              <a:buNone/>
            </a:pPr>
            <a:r>
              <a:rPr lang="nl-NL" i="1" dirty="0" smtClean="0"/>
              <a:t>4)cliënten </a:t>
            </a:r>
            <a:r>
              <a:rPr lang="nl-NL" i="1" dirty="0"/>
              <a:t>met een verstandelijke beperking </a:t>
            </a:r>
            <a:endParaRPr lang="nl-NL" i="1" dirty="0" smtClean="0"/>
          </a:p>
          <a:p>
            <a:pPr marL="45720" indent="0">
              <a:buNone/>
            </a:pPr>
            <a:r>
              <a:rPr lang="nl-NL" dirty="0"/>
              <a:t>	</a:t>
            </a:r>
            <a:endParaRPr lang="nl-NL" dirty="0" smtClean="0"/>
          </a:p>
          <a:p>
            <a:pPr marL="45720" indent="0">
              <a:buNone/>
            </a:pPr>
            <a:r>
              <a:rPr lang="nl-NL" dirty="0" smtClean="0"/>
              <a:t>Groepjes maken:</a:t>
            </a:r>
          </a:p>
          <a:p>
            <a:pPr marL="45720" indent="0">
              <a:buNone/>
            </a:pPr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www.schoolbordportaal.nl/schoolborden/programma-839.html</a:t>
            </a:r>
            <a:endParaRPr lang="nl-NL" dirty="0" smtClean="0"/>
          </a:p>
          <a:p>
            <a:pPr marL="4572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6701" y="1027060"/>
            <a:ext cx="3857625" cy="274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56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Interview een persoon boven de 65 over zijn computer en internetgebruik.  Waarvoor gebruikt hij het? Wat ziet hij als voordelen, wat vindt hij moeilijk etc. </a:t>
            </a:r>
          </a:p>
          <a:p>
            <a:r>
              <a:rPr lang="nl-NL" dirty="0"/>
              <a:t>Of interview iemand over waarom iemand het niet gebruikt..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7137" y="3602181"/>
            <a:ext cx="2862263" cy="2862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85932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63</TotalTime>
  <Words>244</Words>
  <Application>Microsoft Office PowerPoint</Application>
  <PresentationFormat>Breedbeeld</PresentationFormat>
  <Paragraphs>47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Calibri</vt:lpstr>
      <vt:lpstr>Times New Roman</vt:lpstr>
      <vt:lpstr>Trebuchet MS</vt:lpstr>
      <vt:lpstr>Wingdings 3</vt:lpstr>
      <vt:lpstr>Facet</vt:lpstr>
      <vt:lpstr>Digitalisering </vt:lpstr>
      <vt:lpstr>Vorige keer: Gamen</vt:lpstr>
      <vt:lpstr> gevaren van Digitalisering </vt:lpstr>
      <vt:lpstr>Wat betekent digitalisering voor onze doelgroepen? </vt:lpstr>
      <vt:lpstr>Presentatie</vt:lpstr>
      <vt:lpstr>Dit zijn de doelgroepen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Bij les over gamen, opstarten presentatie</dc:title>
  <dc:creator>Meij, Ilse van der</dc:creator>
  <cp:lastModifiedBy>Meij, Ilse van der</cp:lastModifiedBy>
  <cp:revision>11</cp:revision>
  <dcterms:created xsi:type="dcterms:W3CDTF">2016-04-12T14:52:39Z</dcterms:created>
  <dcterms:modified xsi:type="dcterms:W3CDTF">2016-05-10T11:49:27Z</dcterms:modified>
</cp:coreProperties>
</file>