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1" r:id="rId1"/>
  </p:sldMasterIdLst>
  <p:sldIdLst>
    <p:sldId id="256" r:id="rId2"/>
    <p:sldId id="257" r:id="rId3"/>
    <p:sldId id="264" r:id="rId4"/>
    <p:sldId id="270" r:id="rId5"/>
    <p:sldId id="273" r:id="rId6"/>
    <p:sldId id="269" r:id="rId7"/>
    <p:sldId id="268" r:id="rId8"/>
    <p:sldId id="271" r:id="rId9"/>
    <p:sldId id="263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1494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71316" cy="6874935"/>
            <a:chOff x="-8466" y="-8468"/>
            <a:chExt cx="9171316" cy="6874935"/>
          </a:xfrm>
        </p:grpSpPr>
        <p:cxnSp>
          <p:nvCxnSpPr>
            <p:cNvPr id="28" name="Straight Connector 2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0" name="Freeform 2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Freeform 3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Freeform 3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Freeform 3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4" name="Freeform 3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5" name="Freeform 34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6" name="Freeform 35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1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0192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97824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96050585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91693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59775069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6146791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3706252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31657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48562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4161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90715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4493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209044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86280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804299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50983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71317" cy="6874935"/>
            <a:chOff x="-8467" y="-8468"/>
            <a:chExt cx="9171317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A9C4B3-4F3E-417B-BB17-24EBFD2946CE}" type="datetimeFigureOut">
              <a:rPr lang="nl-NL" smtClean="0"/>
              <a:t>17-4-2016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79095EE-A69C-4C63-8864-98CF84921B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11083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2" r:id="rId1"/>
    <p:sldLayoutId id="2147483703" r:id="rId2"/>
    <p:sldLayoutId id="2147483704" r:id="rId3"/>
    <p:sldLayoutId id="2147483705" r:id="rId4"/>
    <p:sldLayoutId id="2147483706" r:id="rId5"/>
    <p:sldLayoutId id="2147483707" r:id="rId6"/>
    <p:sldLayoutId id="2147483708" r:id="rId7"/>
    <p:sldLayoutId id="2147483709" r:id="rId8"/>
    <p:sldLayoutId id="2147483710" r:id="rId9"/>
    <p:sldLayoutId id="2147483711" r:id="rId10"/>
    <p:sldLayoutId id="2147483712" r:id="rId11"/>
    <p:sldLayoutId id="2147483713" r:id="rId12"/>
    <p:sldLayoutId id="2147483714" r:id="rId13"/>
    <p:sldLayoutId id="2147483715" r:id="rId14"/>
    <p:sldLayoutId id="2147483716" r:id="rId15"/>
    <p:sldLayoutId id="2147483717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0u0RQk2Z1-o" TargetMode="External"/><Relationship Id="rId2" Type="http://schemas.openxmlformats.org/officeDocument/2006/relationships/hyperlink" Target="http://www.openbeelden.nl/media/22235/100_jarige_geschiedenis_van_de_telefoon.nl" TargetMode="Externa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FA2Ff6qIijI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pepermunt.net/beveiliging/privacy-online.html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F4KzmRLhgU4" TargetMode="External"/><Relationship Id="rId2" Type="http://schemas.openxmlformats.org/officeDocument/2006/relationships/hyperlink" Target="http://partyflock.nl/topic/1136846:Waarom-snuivend-tatoeeren-onverstandig-is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www.mediawijzer.net/wp-content/uploads/suggestiesvoorvragen_socialemedia_ouder.pdf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Cliënt en mediawijsheid</a:t>
            </a:r>
            <a:br>
              <a:rPr lang="nl-NL" dirty="0" smtClean="0"/>
            </a:br>
            <a:r>
              <a:rPr lang="nl-NL" sz="2000" dirty="0" smtClean="0"/>
              <a:t>Hoe mediawijs ben jij?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MZ blok 4</a:t>
            </a:r>
          </a:p>
          <a:p>
            <a:r>
              <a:rPr lang="nl-NL" dirty="0" smtClean="0"/>
              <a:t>Les 1 </a:t>
            </a:r>
            <a:endParaRPr lang="nl-NL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50054" y="4365104"/>
            <a:ext cx="2800350" cy="162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9925022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afspraken</a:t>
            </a:r>
            <a:endParaRPr lang="nl-NL" dirty="0"/>
          </a:p>
        </p:txBody>
      </p:sp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Bij deze leerlijn heb je altijd je laptop bij je!</a:t>
            </a:r>
          </a:p>
          <a:p>
            <a:endParaRPr lang="nl-NL" dirty="0"/>
          </a:p>
          <a:p>
            <a:r>
              <a:rPr lang="nl-NL" dirty="0" smtClean="0"/>
              <a:t>Telefoon inleveren</a:t>
            </a:r>
          </a:p>
          <a:p>
            <a:endParaRPr lang="nl-NL" dirty="0"/>
          </a:p>
          <a:p>
            <a:r>
              <a:rPr lang="nl-NL" dirty="0" smtClean="0"/>
              <a:t>Huiswerk maken is een voorwaarde om in de les te mogen </a:t>
            </a:r>
            <a:endParaRPr lang="nl-NL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43808" y="4437112"/>
            <a:ext cx="3152775" cy="1447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952748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Veranderingen in de maatschappij</a:t>
            </a:r>
            <a:endParaRPr lang="nl-NL" dirty="0"/>
          </a:p>
        </p:txBody>
      </p:sp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45720" indent="0">
              <a:buNone/>
            </a:pPr>
            <a:endParaRPr lang="nl-NL" dirty="0" smtClean="0"/>
          </a:p>
          <a:p>
            <a:pPr marL="45720" indent="0">
              <a:buNone/>
            </a:pPr>
            <a:endParaRPr lang="nl-NL" dirty="0" smtClean="0"/>
          </a:p>
          <a:p>
            <a:pPr marL="45720" indent="0">
              <a:buNone/>
            </a:pPr>
            <a:r>
              <a:rPr lang="nl-NL" dirty="0" smtClean="0"/>
              <a:t>Stel je voor, je wordt vandaag honderd, wat heb</a:t>
            </a:r>
          </a:p>
          <a:p>
            <a:pPr marL="45720" indent="0">
              <a:buNone/>
            </a:pPr>
            <a:r>
              <a:rPr lang="nl-NL" dirty="0" smtClean="0"/>
              <a:t>je allemaal meegemaakt wat betreft </a:t>
            </a:r>
          </a:p>
          <a:p>
            <a:pPr marL="45720" indent="0">
              <a:buNone/>
            </a:pPr>
            <a:r>
              <a:rPr lang="nl-NL" dirty="0" smtClean="0"/>
              <a:t>veranderingen in de maatschappij? </a:t>
            </a:r>
          </a:p>
          <a:p>
            <a:pPr marL="45720" indent="0">
              <a:buNone/>
            </a:pPr>
            <a:r>
              <a:rPr lang="nl-NL" dirty="0" smtClean="0"/>
              <a:t>b.v. door de telefoon.. </a:t>
            </a:r>
            <a:endParaRPr lang="nl-NL" dirty="0"/>
          </a:p>
          <a:p>
            <a:pPr marL="45720" indent="0">
              <a:buNone/>
            </a:pPr>
            <a:r>
              <a:rPr lang="nl-NL" dirty="0">
                <a:hlinkClick r:id="rId2"/>
              </a:rPr>
              <a:t>http://</a:t>
            </a:r>
            <a:r>
              <a:rPr lang="nl-NL" dirty="0" smtClean="0">
                <a:hlinkClick r:id="rId2"/>
              </a:rPr>
              <a:t>www.openbeelden.nl/media/22235/100_jarige_geschiedenis_van_de_telefoon.nl</a:t>
            </a:r>
            <a:endParaRPr lang="nl-NL" dirty="0" smtClean="0"/>
          </a:p>
          <a:p>
            <a:pPr marL="45720" indent="0">
              <a:buNone/>
            </a:pPr>
            <a:endParaRPr lang="nl-NL" dirty="0" smtClean="0"/>
          </a:p>
          <a:p>
            <a:pPr marL="45720" indent="0">
              <a:buNone/>
            </a:pPr>
            <a:r>
              <a:rPr lang="nl-NL" dirty="0" smtClean="0"/>
              <a:t>En we dachten vroeger er toch anders over (1999):</a:t>
            </a:r>
          </a:p>
          <a:p>
            <a:pPr marL="45720" indent="0">
              <a:buNone/>
            </a:pPr>
            <a:r>
              <a:rPr lang="nl-NL" u="sng" dirty="0">
                <a:solidFill>
                  <a:srgbClr val="0000FF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https://www.youtube.com/watch?v=0u0RQk2Z1-o</a:t>
            </a:r>
            <a:endParaRPr lang="nl-NL" dirty="0" smtClean="0"/>
          </a:p>
          <a:p>
            <a:pPr marL="45720" indent="0">
              <a:buNone/>
            </a:pPr>
            <a:r>
              <a:rPr lang="nl-NL" dirty="0" smtClean="0"/>
              <a:t> </a:t>
            </a:r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76256" y="1124744"/>
            <a:ext cx="2095500" cy="2114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55962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veranderingen</a:t>
            </a:r>
            <a:endParaRPr lang="nl-NL" dirty="0"/>
          </a:p>
        </p:txBody>
      </p:sp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" indent="0">
              <a:buNone/>
            </a:pPr>
            <a:r>
              <a:rPr lang="nl-NL" dirty="0" smtClean="0"/>
              <a:t>De maatschappij verandert, wat merken jullie daar van?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endParaRPr lang="nl-NL" dirty="0" smtClean="0"/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endParaRPr lang="nl-NL" dirty="0" smtClean="0"/>
          </a:p>
          <a:p>
            <a:pPr marL="45720" indent="0">
              <a:buNone/>
            </a:pPr>
            <a:r>
              <a:rPr lang="nl-NL" dirty="0" smtClean="0"/>
              <a:t>En </a:t>
            </a:r>
            <a:r>
              <a:rPr lang="nl-NL" dirty="0"/>
              <a:t>er zijn altijd mensen die de verandering aansturen..</a:t>
            </a:r>
          </a:p>
          <a:p>
            <a:r>
              <a:rPr lang="nl-NL" dirty="0">
                <a:hlinkClick r:id="rId2"/>
              </a:rPr>
              <a:t>https://www.youtube.com/watch?v=FA2Ff6qIijI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815921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ICT en digitalisering</a:t>
            </a:r>
            <a:endParaRPr lang="nl-NL" dirty="0"/>
          </a:p>
        </p:txBody>
      </p:sp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pPr marL="34290" indent="0">
              <a:buNone/>
            </a:pPr>
            <a:r>
              <a:rPr lang="nl-NL" i="1" dirty="0"/>
              <a:t>Maak in tweetallen de onderstaande vragen:</a:t>
            </a:r>
          </a:p>
          <a:p>
            <a:endParaRPr lang="nl-NL" dirty="0"/>
          </a:p>
          <a:p>
            <a:r>
              <a:rPr lang="nl-NL" dirty="0"/>
              <a:t>Wat betekent digitalisering</a:t>
            </a:r>
          </a:p>
          <a:p>
            <a:endParaRPr lang="nl-NL" dirty="0"/>
          </a:p>
          <a:p>
            <a:r>
              <a:rPr lang="nl-NL" dirty="0"/>
              <a:t>Kunnen jullie daar voorbeelden van geven? </a:t>
            </a:r>
          </a:p>
          <a:p>
            <a:endParaRPr lang="nl-NL" dirty="0" smtClean="0"/>
          </a:p>
          <a:p>
            <a:r>
              <a:rPr lang="nl-NL" dirty="0" smtClean="0"/>
              <a:t>voor </a:t>
            </a:r>
            <a:r>
              <a:rPr lang="nl-NL" dirty="0"/>
              <a:t>welke zaken gebruik jij allemaal het internet</a:t>
            </a:r>
            <a:r>
              <a:rPr lang="nl-NL" dirty="0" smtClean="0"/>
              <a:t>,</a:t>
            </a:r>
          </a:p>
          <a:p>
            <a:pPr marL="34290" indent="0">
              <a:buNone/>
            </a:pPr>
            <a:r>
              <a:rPr lang="nl-NL" dirty="0"/>
              <a:t> </a:t>
            </a:r>
            <a:r>
              <a:rPr lang="nl-NL" dirty="0" smtClean="0"/>
              <a:t>   </a:t>
            </a:r>
            <a:r>
              <a:rPr lang="nl-NL" dirty="0"/>
              <a:t>en/of digitale hulpmiddelen? </a:t>
            </a:r>
            <a:endParaRPr lang="nl-NL" dirty="0" smtClean="0"/>
          </a:p>
          <a:p>
            <a:pPr marL="34290" indent="0">
              <a:buNone/>
            </a:pPr>
            <a:endParaRPr lang="nl-NL" dirty="0"/>
          </a:p>
        </p:txBody>
      </p:sp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16217" y="3915055"/>
            <a:ext cx="1350169" cy="190738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451550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 media wijs ben jij?  </a:t>
            </a:r>
            <a:endParaRPr lang="nl-NL" dirty="0"/>
          </a:p>
        </p:txBody>
      </p:sp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spcAft>
                <a:spcPts val="0"/>
              </a:spcAft>
            </a:pPr>
            <a:endParaRPr lang="nl-NL" u="sng" dirty="0" smtClean="0">
              <a:solidFill>
                <a:srgbClr val="0000FF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nl-NL" dirty="0"/>
              <a:t>Hoe zit het met de privacy? </a:t>
            </a:r>
          </a:p>
          <a:p>
            <a:r>
              <a:rPr lang="nl-NL" u="sng" dirty="0">
                <a:solidFill>
                  <a:srgbClr val="0000FF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  <a:hlinkClick r:id="rId2"/>
              </a:rPr>
              <a:t>http://</a:t>
            </a:r>
            <a:r>
              <a:rPr lang="nl-NL" u="sng" dirty="0" smtClean="0">
                <a:solidFill>
                  <a:srgbClr val="0000FF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  <a:hlinkClick r:id="rId2"/>
              </a:rPr>
              <a:t>www.pepermunt.net/beveiliging/privacy-online.html</a:t>
            </a:r>
            <a:endParaRPr lang="nl-NL" u="sng" dirty="0" smtClean="0">
              <a:solidFill>
                <a:srgbClr val="0000FF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nl-NL" u="sng" dirty="0">
              <a:solidFill>
                <a:srgbClr val="0000FF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" indent="0">
              <a:buNone/>
            </a:pPr>
            <a:r>
              <a:rPr lang="nl-NL" dirty="0" smtClean="0">
                <a:solidFill>
                  <a:srgbClr val="0000FF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Opdracht:</a:t>
            </a:r>
          </a:p>
          <a:p>
            <a:pPr marL="45720" indent="0">
              <a:buNone/>
            </a:pPr>
            <a:r>
              <a:rPr lang="nl-NL" dirty="0" smtClean="0">
                <a:solidFill>
                  <a:srgbClr val="0000FF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iemand uit de klas die nog niet zo heel goed kent..</a:t>
            </a:r>
          </a:p>
          <a:p>
            <a:pPr marL="45720" indent="0">
              <a:buNone/>
            </a:pPr>
            <a:r>
              <a:rPr lang="nl-NL" dirty="0" smtClean="0">
                <a:solidFill>
                  <a:srgbClr val="0000FF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Je gaat een PowerPoint maken met alles wat je van die andere persoon kunt vinden op het internet. </a:t>
            </a:r>
            <a:endParaRPr lang="nl-NL" dirty="0">
              <a:solidFill>
                <a:schemeClr val="tx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" indent="0">
              <a:spcAft>
                <a:spcPts val="0"/>
              </a:spcAft>
              <a:buNone/>
            </a:pPr>
            <a:endParaRPr lang="nl-NL" dirty="0">
              <a:solidFill>
                <a:schemeClr val="tx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nl-NL" u="sng" dirty="0" smtClean="0">
              <a:solidFill>
                <a:srgbClr val="0000FF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nl-NL" u="sng" dirty="0">
              <a:solidFill>
                <a:srgbClr val="0000FF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" indent="0">
              <a:spcAft>
                <a:spcPts val="0"/>
              </a:spcAft>
              <a:buNone/>
            </a:pP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220750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Social</a:t>
            </a:r>
            <a:r>
              <a:rPr lang="nl-NL" dirty="0" smtClean="0"/>
              <a:t> Media</a:t>
            </a:r>
            <a:endParaRPr lang="nl-NL" dirty="0"/>
          </a:p>
        </p:txBody>
      </p:sp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pPr lvl="0"/>
            <a:r>
              <a:rPr lang="nl-NL" dirty="0"/>
              <a:t>Wat gebeurt er op internet met een fout filmpje? </a:t>
            </a:r>
            <a:r>
              <a:rPr lang="nl-NL" u="sng" dirty="0">
                <a:hlinkClick r:id="rId2"/>
              </a:rPr>
              <a:t>http://partyflock.nl/topic/1136846:Waarom-snuivend-tatoeeren-onverstandig-is</a:t>
            </a:r>
            <a:endParaRPr lang="nl-NL" dirty="0"/>
          </a:p>
          <a:p>
            <a:r>
              <a:rPr lang="nl-NL" dirty="0"/>
              <a:t> </a:t>
            </a:r>
            <a:endParaRPr lang="nl-NL" dirty="0" smtClean="0"/>
          </a:p>
          <a:p>
            <a:r>
              <a:rPr lang="nl-NL" dirty="0" smtClean="0"/>
              <a:t>En hoe je dat dan blijft achtervolgen</a:t>
            </a:r>
          </a:p>
          <a:p>
            <a:endParaRPr lang="nl-NL" dirty="0"/>
          </a:p>
          <a:p>
            <a:pPr>
              <a:spcAft>
                <a:spcPts val="0"/>
              </a:spcAft>
            </a:pPr>
            <a:r>
              <a:rPr lang="nl-NL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https://</a:t>
            </a:r>
            <a:r>
              <a:rPr lang="nl-NL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www.youtube.com/watch?v=F4KzmRLhgU4</a:t>
            </a:r>
            <a:endParaRPr lang="nl-NL" dirty="0" smtClean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nl-NL" dirty="0" smtClean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41291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Vragenlijst</a:t>
            </a:r>
            <a:endParaRPr lang="nl-NL"/>
          </a:p>
        </p:txBody>
      </p:sp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Aft>
                <a:spcPts val="0"/>
              </a:spcAft>
            </a:pPr>
            <a:r>
              <a:rPr lang="nl-NL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Vragenlijst over het gebruik van </a:t>
            </a:r>
            <a:r>
              <a:rPr lang="nl-NL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social</a:t>
            </a:r>
            <a:r>
              <a:rPr lang="nl-NL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media </a:t>
            </a:r>
            <a:r>
              <a:rPr lang="nl-NL" u="sng" dirty="0" smtClean="0">
                <a:solidFill>
                  <a:srgbClr val="0000FF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  <a:hlinkClick r:id="rId2"/>
              </a:rPr>
              <a:t>http</a:t>
            </a:r>
            <a:r>
              <a:rPr lang="nl-NL" u="sng" dirty="0">
                <a:solidFill>
                  <a:srgbClr val="0000FF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  <a:hlinkClick r:id="rId2"/>
              </a:rPr>
              <a:t>://www.mediawijzer.net/wp-content/uploads/suggestiesvoorvragen_socialemedia_ouder.pdf</a:t>
            </a:r>
            <a:endParaRPr lang="nl-NL" u="sng" dirty="0">
              <a:solidFill>
                <a:srgbClr val="0000FF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nl-NL" u="sng" dirty="0">
              <a:solidFill>
                <a:srgbClr val="0000FF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97936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huiswerk</a:t>
            </a:r>
            <a:endParaRPr lang="nl-NL" dirty="0"/>
          </a:p>
        </p:txBody>
      </p:sp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Je maakt de vragenlijst af! </a:t>
            </a:r>
          </a:p>
          <a:p>
            <a:endParaRPr lang="nl-NL" dirty="0"/>
          </a:p>
          <a:p>
            <a:r>
              <a:rPr lang="nl-NL" dirty="0" smtClean="0"/>
              <a:t>Onderzoek naar een Game a.h.v. een </a:t>
            </a:r>
            <a:r>
              <a:rPr lang="nl-NL" dirty="0" smtClean="0"/>
              <a:t>lijst. Je krijgt deze vragenlijst digitaal, kiest een game en maakt de vragen </a:t>
            </a:r>
            <a:endParaRPr lang="nl-NL" dirty="0"/>
          </a:p>
        </p:txBody>
      </p:sp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07904" y="4077072"/>
            <a:ext cx="3174306" cy="1796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0144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467</TotalTime>
  <Words>245</Words>
  <Application>Microsoft Office PowerPoint</Application>
  <PresentationFormat>Diavoorstelling (4:3)</PresentationFormat>
  <Paragraphs>65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5" baseType="lpstr">
      <vt:lpstr>Arial</vt:lpstr>
      <vt:lpstr>Calibri</vt:lpstr>
      <vt:lpstr>Times New Roman</vt:lpstr>
      <vt:lpstr>Trebuchet MS</vt:lpstr>
      <vt:lpstr>Wingdings 3</vt:lpstr>
      <vt:lpstr>Facet</vt:lpstr>
      <vt:lpstr>Cliënt en mediawijsheid Hoe mediawijs ben jij?</vt:lpstr>
      <vt:lpstr>afspraken</vt:lpstr>
      <vt:lpstr>Veranderingen in de maatschappij</vt:lpstr>
      <vt:lpstr>veranderingen</vt:lpstr>
      <vt:lpstr>ICT en digitalisering</vt:lpstr>
      <vt:lpstr>Hoe media wijs ben jij?  </vt:lpstr>
      <vt:lpstr>Social Media</vt:lpstr>
      <vt:lpstr>Vragenlijst</vt:lpstr>
      <vt:lpstr>huiswerk</vt:lpstr>
    </vt:vector>
  </TitlesOfParts>
  <Company>Nova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ICT in de zorg digitalisering van de maatschappij</dc:title>
  <dc:creator>Meij, Ilse van der</dc:creator>
  <cp:lastModifiedBy>Meij, Ilse van der</cp:lastModifiedBy>
  <cp:revision>20</cp:revision>
  <dcterms:created xsi:type="dcterms:W3CDTF">2015-04-08T09:30:24Z</dcterms:created>
  <dcterms:modified xsi:type="dcterms:W3CDTF">2016-04-17T14:37:57Z</dcterms:modified>
</cp:coreProperties>
</file>

<file path=docProps/thumbnail.jpeg>
</file>