
<file path=[Content_Types].xml><?xml version="1.0" encoding="utf-8"?>
<Types xmlns="http://schemas.openxmlformats.org/package/2006/content-types"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.xml"/>
  <Override ContentType="application/vnd.openxmlformats-officedocument.presentationml.slide+xml" PartName="/ppt/slides/slide30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tableStyles+xml" PartName="/ppt/tableStyle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package.core-properties+xml" PartName="/docProps/core.xml"/>
</Types>
</file>

<file path=_rels/.rels><?xml version="1.0" encoding="UTF-8" standalone="yes"?><Relationships xmlns="http://schemas.openxmlformats.org/package/2006/relationships"><Relationship Id="rId4" Target="ppt/presentation.xml" Type="http://schemas.openxmlformats.org/officeDocument/2006/relationships/officeDocument"/><Relationship Id="rId3" Target="docProps/core.xml" Type="http://schemas.openxmlformats.org/package/2006/relationships/metadata/core-properties"/><Relationship Id="rId2" Target="docProps/app.xml" Type="http://schemas.openxmlformats.org/officeDocument/2006/relationships/extended-properties"/><Relationship Id="rId1" Target="docProps/thumbnail.jpeg" Type="http://schemas.openxmlformats.org/package/2006/relationships/metadata/thumbnai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x="9144000" cy="6858000" type="screen4x3"/>
  <p:notesSz cx="6858000" cy="9144000"/>
  <p:defaultTextStyle>
    <a:defPPr>
      <a:defRPr altLang="nl-NL" lang="nl-NL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d="100" n="60"/>
          <a:sy d="100" n="60"/>
        </p:scale>
        <p:origin x="-1572" y="-78"/>
      </p:cViewPr>
      <p:guideLst>
        <p:guide orient="horz" pos="2160"/>
        <p:guide pos="2880"/>
      </p:guideLst>
    </p:cSldViewPr>
  </p:slideViewPr>
  <p:notesTextViewPr>
    <p:cViewPr>
      <p:scale>
        <a:sx d="100" n="100"/>
        <a:sy d="100" n="100"/>
      </p:scale>
      <p:origin x="0" y="0"/>
    </p:cViewPr>
  </p:notesTextViewPr>
  <p:gridSpacing cx="73736200" cy="73736200"/>
</p:viewPr>
</file>

<file path=ppt/_rels/presentation.xml.rels><?xml version="1.0" encoding="UTF-8" standalone="yes"?><Relationships xmlns="http://schemas.openxmlformats.org/package/2006/relationships"><Relationship Id="rId35" Target="slides/slide30.xml" Type="http://schemas.openxmlformats.org/officeDocument/2006/relationships/slide"/><Relationship Id="rId34" Target="slides/slide29.xml" Type="http://schemas.openxmlformats.org/officeDocument/2006/relationships/slide"/><Relationship Id="rId33" Target="slides/slide28.xml" Type="http://schemas.openxmlformats.org/officeDocument/2006/relationships/slide"/><Relationship Id="rId32" Target="slides/slide27.xml" Type="http://schemas.openxmlformats.org/officeDocument/2006/relationships/slide"/><Relationship Id="rId31" Target="slides/slide26.xml" Type="http://schemas.openxmlformats.org/officeDocument/2006/relationships/slide"/><Relationship Id="rId30" Target="slides/slide25.xml" Type="http://schemas.openxmlformats.org/officeDocument/2006/relationships/slide"/><Relationship Id="rId27" Target="slides/slide22.xml" Type="http://schemas.openxmlformats.org/officeDocument/2006/relationships/slide"/><Relationship Id="rId26" Target="slides/slide21.xml" Type="http://schemas.openxmlformats.org/officeDocument/2006/relationships/slide"/><Relationship Id="rId25" Target="slides/slide20.xml" Type="http://schemas.openxmlformats.org/officeDocument/2006/relationships/slide"/><Relationship Id="rId24" Target="slides/slide19.xml" Type="http://schemas.openxmlformats.org/officeDocument/2006/relationships/slide"/><Relationship Id="rId21" Target="slides/slide16.xml" Type="http://schemas.openxmlformats.org/officeDocument/2006/relationships/slide"/><Relationship Id="rId19" Target="slides/slide14.xml" Type="http://schemas.openxmlformats.org/officeDocument/2006/relationships/slide"/><Relationship Id="rId20" Target="slides/slide15.xml" Type="http://schemas.openxmlformats.org/officeDocument/2006/relationships/slide"/><Relationship Id="rId18" Target="slides/slide13.xml" Type="http://schemas.openxmlformats.org/officeDocument/2006/relationships/slide"/><Relationship Id="rId17" Target="slides/slide12.xml" Type="http://schemas.openxmlformats.org/officeDocument/2006/relationships/slide"/><Relationship Id="rId16" Target="slides/slide11.xml" Type="http://schemas.openxmlformats.org/officeDocument/2006/relationships/slide"/><Relationship Id="rId15" Target="slides/slide10.xml" Type="http://schemas.openxmlformats.org/officeDocument/2006/relationships/slide"/><Relationship Id="rId14" Target="slides/slide9.xml" Type="http://schemas.openxmlformats.org/officeDocument/2006/relationships/slide"/><Relationship Id="rId13" Target="slides/slide8.xml" Type="http://schemas.openxmlformats.org/officeDocument/2006/relationships/slide"/><Relationship Id="rId12" Target="slides/slide7.xml" Type="http://schemas.openxmlformats.org/officeDocument/2006/relationships/slide"/><Relationship Id="rId11" Target="slides/slide6.xml" Type="http://schemas.openxmlformats.org/officeDocument/2006/relationships/slide"/><Relationship Id="rId10" Target="slides/slide5.xml" Type="http://schemas.openxmlformats.org/officeDocument/2006/relationships/slide"/><Relationship Id="rId9" Target="slides/slide4.xml" Type="http://schemas.openxmlformats.org/officeDocument/2006/relationships/slide"/><Relationship Id="rId8" Target="slides/slide3.xml" Type="http://schemas.openxmlformats.org/officeDocument/2006/relationships/slide"/><Relationship Id="rId7" Target="slides/slide2.xml" Type="http://schemas.openxmlformats.org/officeDocument/2006/relationships/slide"/><Relationship Id="rId6" Target="slides/slide1.xml" Type="http://schemas.openxmlformats.org/officeDocument/2006/relationships/slide"/><Relationship Id="rId5" Target="slideMasters/slideMaster1.xml" Type="http://schemas.openxmlformats.org/officeDocument/2006/relationships/slideMaster"/><Relationship Id="rId4" Target="tableStyles.xml" Type="http://schemas.openxmlformats.org/officeDocument/2006/relationships/tableStyles"/><Relationship Id="rId3" Target="presProps.xml" Type="http://schemas.openxmlformats.org/officeDocument/2006/relationships/presProps"/><Relationship Id="rId23" Target="slides/slide18.xml" Type="http://schemas.openxmlformats.org/officeDocument/2006/relationships/slide"/><Relationship Id="rId29" Target="slides/slide24.xml" Type="http://schemas.openxmlformats.org/officeDocument/2006/relationships/slide"/><Relationship Id="rId2" Target="viewProps.xml" Type="http://schemas.openxmlformats.org/officeDocument/2006/relationships/viewProps"/><Relationship Id="rId22" Target="slides/slide17.xml" Type="http://schemas.openxmlformats.org/officeDocument/2006/relationships/slide"/><Relationship Id="rId28" Target="slides/slide23.xml" Type="http://schemas.openxmlformats.org/officeDocument/2006/relationships/slide"/><Relationship Id="rId1" Target="theme/theme1.xml" Type="http://schemas.openxmlformats.org/officeDocument/2006/relationships/theme"/></Relationships>
</file>

<file path=ppt/slideLayouts/_rels/slideLayout1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numCol="1"/>
          <a:lstStyle/>
          <a:p>
            <a:r>
              <a:rPr altLang="nl-NL" lang="nl-NL" smtClean="0"/>
              <a:t>Klik om de stijl te bewerken</a:t>
            </a:r>
            <a:endParaRPr altLang="nl-NL" lang="nl-NL"/>
          </a:p>
        </p:txBody>
      </p:sp>
      <p:sp>
        <p:nvSpPr>
          <p:cNvPr id="3" name="Ondertitel 2"/>
          <p:cNvSpPr>
            <a:spLocks noGrp="1"/>
          </p:cNvSpPr>
          <p:nvPr>
            <p:ph idx="1" type="subTitle"/>
          </p:nvPr>
        </p:nvSpPr>
        <p:spPr>
          <a:xfrm>
            <a:off x="1371600" y="3886200"/>
            <a:ext cx="6400800" cy="1752600"/>
          </a:xfrm>
        </p:spPr>
        <p:txBody>
          <a:bodyPr numCol="1"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altLang="nl-NL" lang="nl-NL" smtClean="0"/>
              <a:t>Klik om het opmaakprofiel van de modelondertitel te bewerken</a:t>
            </a:r>
            <a:endParaRPr altLang="nl-NL"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8E58920-AB60-41B3-9167-7F9746E1ACD2}" type="datetimeFigureOut">
              <a:rPr altLang="nl-NL" lang="nl-NL" smtClean="0"/>
              <a:pPr/>
              <a:t>23-11-2015</a:t>
            </a:fld>
            <a:endParaRPr altLang="nl-NL"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nl-NL"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6F70312D-2BD3-427B-8355-B28707B6FDBE}" type="slidenum">
              <a:rPr altLang="nl-NL" lang="nl-NL" smtClean="0"/>
              <a:pPr/>
              <a:t>‹nr.›</a:t>
            </a:fld>
            <a:endParaRPr altLang="nl-NL"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altLang="nl-NL" lang="nl-NL" smtClean="0"/>
              <a:t>Klik om de stijl te bewerken</a:t>
            </a:r>
            <a:endParaRPr altLang="nl-NL"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idx="1" orient="vert" type="body"/>
          </p:nvPr>
        </p:nvSpPr>
        <p:spPr/>
        <p:txBody>
          <a:bodyPr numCol="1" vert="eaVert"/>
          <a:lstStyle/>
          <a:p>
            <a:pPr lvl="0"/>
            <a:r>
              <a:rPr altLang="nl-NL" lang="nl-NL" smtClean="0"/>
              <a:t>Klik om de modelstijlen te bewerken</a:t>
            </a:r>
          </a:p>
          <a:p>
            <a:pPr lvl="1"/>
            <a:r>
              <a:rPr altLang="nl-NL" lang="nl-NL" smtClean="0"/>
              <a:t>Tweede niveau</a:t>
            </a:r>
          </a:p>
          <a:p>
            <a:pPr lvl="2"/>
            <a:r>
              <a:rPr altLang="nl-NL" lang="nl-NL" smtClean="0"/>
              <a:t>Derde niveau</a:t>
            </a:r>
          </a:p>
          <a:p>
            <a:pPr lvl="3"/>
            <a:r>
              <a:rPr altLang="nl-NL" lang="nl-NL" smtClean="0"/>
              <a:t>Vierde niveau</a:t>
            </a:r>
          </a:p>
          <a:p>
            <a:pPr lvl="4"/>
            <a:r>
              <a:rPr altLang="nl-NL" lang="nl-NL" smtClean="0"/>
              <a:t>Vijfde niveau</a:t>
            </a:r>
            <a:endParaRPr altLang="nl-NL"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8E58920-AB60-41B3-9167-7F9746E1ACD2}" type="datetimeFigureOut">
              <a:rPr altLang="nl-NL" lang="nl-NL" smtClean="0"/>
              <a:pPr/>
              <a:t>23-11-2015</a:t>
            </a:fld>
            <a:endParaRPr altLang="nl-NL"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nl-NL"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6F70312D-2BD3-427B-8355-B28707B6FDBE}" type="slidenum">
              <a:rPr altLang="nl-NL" lang="nl-NL" smtClean="0"/>
              <a:pPr/>
              <a:t>‹nr.›</a:t>
            </a:fld>
            <a:endParaRPr altLang="nl-NL"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orient="vert" type="title"/>
          </p:nvPr>
        </p:nvSpPr>
        <p:spPr>
          <a:xfrm>
            <a:off x="6629400" y="274638"/>
            <a:ext cx="2057400" cy="5851525"/>
          </a:xfrm>
        </p:spPr>
        <p:txBody>
          <a:bodyPr numCol="1" vert="eaVert"/>
          <a:lstStyle/>
          <a:p>
            <a:r>
              <a:rPr altLang="nl-NL" lang="nl-NL" smtClean="0"/>
              <a:t>Klik om de stijl te bewerken</a:t>
            </a:r>
            <a:endParaRPr altLang="nl-NL"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idx="1" orient="vert" type="body"/>
          </p:nvPr>
        </p:nvSpPr>
        <p:spPr>
          <a:xfrm>
            <a:off x="457200" y="274638"/>
            <a:ext cx="6019800" cy="5851525"/>
          </a:xfrm>
        </p:spPr>
        <p:txBody>
          <a:bodyPr numCol="1" vert="eaVert"/>
          <a:lstStyle/>
          <a:p>
            <a:pPr lvl="0"/>
            <a:r>
              <a:rPr altLang="nl-NL" lang="nl-NL" smtClean="0"/>
              <a:t>Klik om de modelstijlen te bewerken</a:t>
            </a:r>
          </a:p>
          <a:p>
            <a:pPr lvl="1"/>
            <a:r>
              <a:rPr altLang="nl-NL" lang="nl-NL" smtClean="0"/>
              <a:t>Tweede niveau</a:t>
            </a:r>
          </a:p>
          <a:p>
            <a:pPr lvl="2"/>
            <a:r>
              <a:rPr altLang="nl-NL" lang="nl-NL" smtClean="0"/>
              <a:t>Derde niveau</a:t>
            </a:r>
          </a:p>
          <a:p>
            <a:pPr lvl="3"/>
            <a:r>
              <a:rPr altLang="nl-NL" lang="nl-NL" smtClean="0"/>
              <a:t>Vierde niveau</a:t>
            </a:r>
          </a:p>
          <a:p>
            <a:pPr lvl="4"/>
            <a:r>
              <a:rPr altLang="nl-NL" lang="nl-NL" smtClean="0"/>
              <a:t>Vijfde niveau</a:t>
            </a:r>
            <a:endParaRPr altLang="nl-NL"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8E58920-AB60-41B3-9167-7F9746E1ACD2}" type="datetimeFigureOut">
              <a:rPr altLang="nl-NL" lang="nl-NL" smtClean="0"/>
              <a:pPr/>
              <a:t>23-11-2015</a:t>
            </a:fld>
            <a:endParaRPr altLang="nl-NL"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nl-NL"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6F70312D-2BD3-427B-8355-B28707B6FDBE}" type="slidenum">
              <a:rPr altLang="nl-NL" lang="nl-NL" smtClean="0"/>
              <a:pPr/>
              <a:t>‹nr.›</a:t>
            </a:fld>
            <a:endParaRPr altLang="nl-NL"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altLang="nl-NL" lang="nl-NL" smtClean="0"/>
              <a:t>Klik om de stijl te bewerken</a:t>
            </a:r>
            <a:endParaRPr altLang="nl-NL"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altLang="nl-NL" lang="nl-NL" smtClean="0"/>
              <a:t>Klik om de modelstijlen te bewerken</a:t>
            </a:r>
          </a:p>
          <a:p>
            <a:pPr lvl="1"/>
            <a:r>
              <a:rPr altLang="nl-NL" lang="nl-NL" smtClean="0"/>
              <a:t>Tweede niveau</a:t>
            </a:r>
          </a:p>
          <a:p>
            <a:pPr lvl="2"/>
            <a:r>
              <a:rPr altLang="nl-NL" lang="nl-NL" smtClean="0"/>
              <a:t>Derde niveau</a:t>
            </a:r>
          </a:p>
          <a:p>
            <a:pPr lvl="3"/>
            <a:r>
              <a:rPr altLang="nl-NL" lang="nl-NL" smtClean="0"/>
              <a:t>Vierde niveau</a:t>
            </a:r>
          </a:p>
          <a:p>
            <a:pPr lvl="4"/>
            <a:r>
              <a:rPr altLang="nl-NL" lang="nl-NL" smtClean="0"/>
              <a:t>Vijfde niveau</a:t>
            </a:r>
            <a:endParaRPr altLang="nl-NL"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8E58920-AB60-41B3-9167-7F9746E1ACD2}" type="datetimeFigureOut">
              <a:rPr altLang="nl-NL" lang="nl-NL" smtClean="0"/>
              <a:pPr/>
              <a:t>23-11-2015</a:t>
            </a:fld>
            <a:endParaRPr altLang="nl-NL"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nl-NL"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6F70312D-2BD3-427B-8355-B28707B6FDBE}" type="slidenum">
              <a:rPr altLang="nl-NL" lang="nl-NL" smtClean="0"/>
              <a:pPr/>
              <a:t>‹nr.›</a:t>
            </a:fld>
            <a:endParaRPr altLang="nl-NL"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 numCol="1"/>
          <a:lstStyle>
            <a:lvl1pPr algn="l">
              <a:defRPr b="1" cap="all" sz="4000"/>
            </a:lvl1pPr>
          </a:lstStyle>
          <a:p>
            <a:r>
              <a:rPr altLang="nl-NL" lang="nl-NL" smtClean="0"/>
              <a:t>Klik om de stijl te bewerken</a:t>
            </a:r>
            <a:endParaRPr altLang="nl-NL"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idx="1" type="body"/>
          </p:nvPr>
        </p:nvSpPr>
        <p:spPr>
          <a:xfrm>
            <a:off x="722313" y="2906713"/>
            <a:ext cx="7772400" cy="1500187"/>
          </a:xfrm>
        </p:spPr>
        <p:txBody>
          <a:bodyPr anchor="b" numCol="1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altLang="nl-NL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8E58920-AB60-41B3-9167-7F9746E1ACD2}" type="datetimeFigureOut">
              <a:rPr altLang="nl-NL" lang="nl-NL" smtClean="0"/>
              <a:pPr/>
              <a:t>23-11-2015</a:t>
            </a:fld>
            <a:endParaRPr altLang="nl-NL"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nl-NL"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6F70312D-2BD3-427B-8355-B28707B6FDBE}" type="slidenum">
              <a:rPr altLang="nl-NL" lang="nl-NL" smtClean="0"/>
              <a:pPr/>
              <a:t>‹nr.›</a:t>
            </a:fld>
            <a:endParaRPr altLang="nl-NL"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altLang="nl-NL" lang="nl-NL" smtClean="0"/>
              <a:t>Klik om de stijl te bewerken</a:t>
            </a:r>
            <a:endParaRPr altLang="nl-NL"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sz="half"/>
          </p:nvPr>
        </p:nvSpPr>
        <p:spPr>
          <a:xfrm>
            <a:off x="457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altLang="nl-NL" lang="nl-NL" smtClean="0"/>
              <a:t>Klik om de modelstijlen te bewerken</a:t>
            </a:r>
          </a:p>
          <a:p>
            <a:pPr lvl="1"/>
            <a:r>
              <a:rPr altLang="nl-NL" lang="nl-NL" smtClean="0"/>
              <a:t>Tweede niveau</a:t>
            </a:r>
          </a:p>
          <a:p>
            <a:pPr lvl="2"/>
            <a:r>
              <a:rPr altLang="nl-NL" lang="nl-NL" smtClean="0"/>
              <a:t>Derde niveau</a:t>
            </a:r>
          </a:p>
          <a:p>
            <a:pPr lvl="3"/>
            <a:r>
              <a:rPr altLang="nl-NL" lang="nl-NL" smtClean="0"/>
              <a:t>Vierde niveau</a:t>
            </a:r>
          </a:p>
          <a:p>
            <a:pPr lvl="4"/>
            <a:r>
              <a:rPr altLang="nl-NL" lang="nl-NL" smtClean="0"/>
              <a:t>Vijfde niveau</a:t>
            </a:r>
            <a:endParaRPr altLang="nl-NL"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2" sz="half"/>
          </p:nvPr>
        </p:nvSpPr>
        <p:spPr>
          <a:xfrm>
            <a:off x="4648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altLang="nl-NL" lang="nl-NL" smtClean="0"/>
              <a:t>Klik om de modelstijlen te bewerken</a:t>
            </a:r>
          </a:p>
          <a:p>
            <a:pPr lvl="1"/>
            <a:r>
              <a:rPr altLang="nl-NL" lang="nl-NL" smtClean="0"/>
              <a:t>Tweede niveau</a:t>
            </a:r>
          </a:p>
          <a:p>
            <a:pPr lvl="2"/>
            <a:r>
              <a:rPr altLang="nl-NL" lang="nl-NL" smtClean="0"/>
              <a:t>Derde niveau</a:t>
            </a:r>
          </a:p>
          <a:p>
            <a:pPr lvl="3"/>
            <a:r>
              <a:rPr altLang="nl-NL" lang="nl-NL" smtClean="0"/>
              <a:t>Vierde niveau</a:t>
            </a:r>
          </a:p>
          <a:p>
            <a:pPr lvl="4"/>
            <a:r>
              <a:rPr altLang="nl-NL" lang="nl-NL" smtClean="0"/>
              <a:t>Vijfde niveau</a:t>
            </a:r>
            <a:endParaRPr altLang="nl-NL"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8E58920-AB60-41B3-9167-7F9746E1ACD2}" type="datetimeFigureOut">
              <a:rPr altLang="nl-NL" lang="nl-NL" smtClean="0"/>
              <a:pPr/>
              <a:t>23-11-2015</a:t>
            </a:fld>
            <a:endParaRPr altLang="nl-NL"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nl-NL"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6F70312D-2BD3-427B-8355-B28707B6FDBE}" type="slidenum">
              <a:rPr altLang="nl-NL" lang="nl-NL" smtClean="0"/>
              <a:pPr/>
              <a:t>‹nr.›</a:t>
            </a:fld>
            <a:endParaRPr altLang="nl-NL"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numCol="1"/>
          <a:lstStyle>
            <a:lvl1pPr>
              <a:defRPr/>
            </a:lvl1pPr>
          </a:lstStyle>
          <a:p>
            <a:r>
              <a:rPr altLang="nl-NL" lang="nl-NL" smtClean="0"/>
              <a:t>Klik om de stijl te bewerken</a:t>
            </a:r>
            <a:endParaRPr altLang="nl-NL"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idx="1" type="body"/>
          </p:nvPr>
        </p:nvSpPr>
        <p:spPr>
          <a:xfrm>
            <a:off x="457200" y="1535113"/>
            <a:ext cx="4040188" cy="639762"/>
          </a:xfrm>
        </p:spPr>
        <p:txBody>
          <a:bodyPr anchor="b" numCol="1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nl-NL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2" sz="half"/>
          </p:nvPr>
        </p:nvSpPr>
        <p:spPr>
          <a:xfrm>
            <a:off x="457200" y="2174875"/>
            <a:ext cx="4040188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altLang="nl-NL" lang="nl-NL" smtClean="0"/>
              <a:t>Klik om de modelstijlen te bewerken</a:t>
            </a:r>
          </a:p>
          <a:p>
            <a:pPr lvl="1"/>
            <a:r>
              <a:rPr altLang="nl-NL" lang="nl-NL" smtClean="0"/>
              <a:t>Tweede niveau</a:t>
            </a:r>
          </a:p>
          <a:p>
            <a:pPr lvl="2"/>
            <a:r>
              <a:rPr altLang="nl-NL" lang="nl-NL" smtClean="0"/>
              <a:t>Derde niveau</a:t>
            </a:r>
          </a:p>
          <a:p>
            <a:pPr lvl="3"/>
            <a:r>
              <a:rPr altLang="nl-NL" lang="nl-NL" smtClean="0"/>
              <a:t>Vierde niveau</a:t>
            </a:r>
          </a:p>
          <a:p>
            <a:pPr lvl="4"/>
            <a:r>
              <a:rPr altLang="nl-NL" lang="nl-NL" smtClean="0"/>
              <a:t>Vijfde niveau</a:t>
            </a:r>
            <a:endParaRPr altLang="nl-NL"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idx="3" sz="quarter" type="body"/>
          </p:nvPr>
        </p:nvSpPr>
        <p:spPr>
          <a:xfrm>
            <a:off x="4645025" y="1535113"/>
            <a:ext cx="4041775" cy="639762"/>
          </a:xfrm>
        </p:spPr>
        <p:txBody>
          <a:bodyPr anchor="b" numCol="1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nl-NL"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4" sz="quarter"/>
          </p:nvPr>
        </p:nvSpPr>
        <p:spPr>
          <a:xfrm>
            <a:off x="4645025" y="2174875"/>
            <a:ext cx="4041775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altLang="nl-NL" lang="nl-NL" smtClean="0"/>
              <a:t>Klik om de modelstijlen te bewerken</a:t>
            </a:r>
          </a:p>
          <a:p>
            <a:pPr lvl="1"/>
            <a:r>
              <a:rPr altLang="nl-NL" lang="nl-NL" smtClean="0"/>
              <a:t>Tweede niveau</a:t>
            </a:r>
          </a:p>
          <a:p>
            <a:pPr lvl="2"/>
            <a:r>
              <a:rPr altLang="nl-NL" lang="nl-NL" smtClean="0"/>
              <a:t>Derde niveau</a:t>
            </a:r>
          </a:p>
          <a:p>
            <a:pPr lvl="3"/>
            <a:r>
              <a:rPr altLang="nl-NL" lang="nl-NL" smtClean="0"/>
              <a:t>Vierde niveau</a:t>
            </a:r>
          </a:p>
          <a:p>
            <a:pPr lvl="4"/>
            <a:r>
              <a:rPr altLang="nl-NL" lang="nl-NL" smtClean="0"/>
              <a:t>Vijfde niveau</a:t>
            </a:r>
            <a:endParaRPr altLang="nl-NL"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8E58920-AB60-41B3-9167-7F9746E1ACD2}" type="datetimeFigureOut">
              <a:rPr altLang="nl-NL" lang="nl-NL" smtClean="0"/>
              <a:pPr/>
              <a:t>23-11-2015</a:t>
            </a:fld>
            <a:endParaRPr altLang="nl-NL"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nl-NL"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6F70312D-2BD3-427B-8355-B28707B6FDBE}" type="slidenum">
              <a:rPr altLang="nl-NL" lang="nl-NL" smtClean="0"/>
              <a:pPr/>
              <a:t>‹nr.›</a:t>
            </a:fld>
            <a:endParaRPr altLang="nl-NL"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altLang="nl-NL" lang="nl-NL" smtClean="0"/>
              <a:t>Klik om de stijl te bewerken</a:t>
            </a:r>
            <a:endParaRPr altLang="nl-NL"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8E58920-AB60-41B3-9167-7F9746E1ACD2}" type="datetimeFigureOut">
              <a:rPr altLang="nl-NL" lang="nl-NL" smtClean="0"/>
              <a:pPr/>
              <a:t>23-11-2015</a:t>
            </a:fld>
            <a:endParaRPr altLang="nl-NL"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nl-NL"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6F70312D-2BD3-427B-8355-B28707B6FDBE}" type="slidenum">
              <a:rPr altLang="nl-NL" lang="nl-NL" smtClean="0"/>
              <a:pPr/>
              <a:t>‹nr.›</a:t>
            </a:fld>
            <a:endParaRPr altLang="nl-NL"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8E58920-AB60-41B3-9167-7F9746E1ACD2}" type="datetimeFigureOut">
              <a:rPr altLang="nl-NL" lang="nl-NL" smtClean="0"/>
              <a:pPr/>
              <a:t>23-11-2015</a:t>
            </a:fld>
            <a:endParaRPr altLang="nl-NL"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nl-NL"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6F70312D-2BD3-427B-8355-B28707B6FDBE}" type="slidenum">
              <a:rPr altLang="nl-NL" lang="nl-NL" smtClean="0"/>
              <a:pPr/>
              <a:t>‹nr.›</a:t>
            </a:fld>
            <a:endParaRPr altLang="nl-NL"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 numCol="1"/>
          <a:lstStyle>
            <a:lvl1pPr algn="l">
              <a:defRPr b="1" sz="2000"/>
            </a:lvl1pPr>
          </a:lstStyle>
          <a:p>
            <a:r>
              <a:rPr altLang="nl-NL" lang="nl-NL" smtClean="0"/>
              <a:t>Klik om de stijl te bewerken</a:t>
            </a:r>
            <a:endParaRPr altLang="nl-NL"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altLang="nl-NL" lang="nl-NL" smtClean="0"/>
              <a:t>Klik om de modelstijlen te bewerken</a:t>
            </a:r>
          </a:p>
          <a:p>
            <a:pPr lvl="1"/>
            <a:r>
              <a:rPr altLang="nl-NL" lang="nl-NL" smtClean="0"/>
              <a:t>Tweede niveau</a:t>
            </a:r>
          </a:p>
          <a:p>
            <a:pPr lvl="2"/>
            <a:r>
              <a:rPr altLang="nl-NL" lang="nl-NL" smtClean="0"/>
              <a:t>Derde niveau</a:t>
            </a:r>
          </a:p>
          <a:p>
            <a:pPr lvl="3"/>
            <a:r>
              <a:rPr altLang="nl-NL" lang="nl-NL" smtClean="0"/>
              <a:t>Vierde niveau</a:t>
            </a:r>
          </a:p>
          <a:p>
            <a:pPr lvl="4"/>
            <a:r>
              <a:rPr altLang="nl-NL" lang="nl-NL" smtClean="0"/>
              <a:t>Vijfde niveau</a:t>
            </a:r>
            <a:endParaRPr altLang="nl-NL"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idx="2" sz="half" type="body"/>
          </p:nvPr>
        </p:nvSpPr>
        <p:spPr>
          <a:xfrm>
            <a:off x="457200" y="1435100"/>
            <a:ext cx="3008313" cy="4691063"/>
          </a:xfrm>
        </p:spPr>
        <p:txBody>
          <a:bodyPr numCol="1"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altLang="nl-NL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8E58920-AB60-41B3-9167-7F9746E1ACD2}" type="datetimeFigureOut">
              <a:rPr altLang="nl-NL" lang="nl-NL" smtClean="0"/>
              <a:pPr/>
              <a:t>23-11-2015</a:t>
            </a:fld>
            <a:endParaRPr altLang="nl-NL"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nl-NL"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6F70312D-2BD3-427B-8355-B28707B6FDBE}" type="slidenum">
              <a:rPr altLang="nl-NL" lang="nl-NL" smtClean="0"/>
              <a:pPr/>
              <a:t>‹nr.›</a:t>
            </a:fld>
            <a:endParaRPr altLang="nl-NL"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 numCol="1"/>
          <a:lstStyle>
            <a:lvl1pPr algn="l">
              <a:defRPr b="1" sz="2000"/>
            </a:lvl1pPr>
          </a:lstStyle>
          <a:p>
            <a:r>
              <a:rPr altLang="nl-NL" lang="nl-NL" smtClean="0"/>
              <a:t>Klik om de stijl te bewerken</a:t>
            </a:r>
            <a:endParaRPr altLang="nl-NL"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idx="1" type="pic"/>
          </p:nvPr>
        </p:nvSpPr>
        <p:spPr>
          <a:xfrm>
            <a:off x="1792288" y="612775"/>
            <a:ext cx="5486400" cy="4114800"/>
          </a:xfrm>
        </p:spPr>
        <p:txBody>
          <a:bodyPr numCol="1"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altLang="nl-NL"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idx="2" sz="half" type="body"/>
          </p:nvPr>
        </p:nvSpPr>
        <p:spPr>
          <a:xfrm>
            <a:off x="1792288" y="5367338"/>
            <a:ext cx="5486400" cy="804862"/>
          </a:xfrm>
        </p:spPr>
        <p:txBody>
          <a:bodyPr numCol="1"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altLang="nl-NL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8E58920-AB60-41B3-9167-7F9746E1ACD2}" type="datetimeFigureOut">
              <a:rPr altLang="nl-NL" lang="nl-NL" smtClean="0"/>
              <a:pPr/>
              <a:t>23-11-2015</a:t>
            </a:fld>
            <a:endParaRPr altLang="nl-NL"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nl-NL"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6F70312D-2BD3-427B-8355-B28707B6FDBE}" type="slidenum">
              <a:rPr altLang="nl-NL" lang="nl-NL" smtClean="0"/>
              <a:pPr/>
              <a:t>‹nr.›</a:t>
            </a:fld>
            <a:endParaRPr altLang="nl-NL"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2" Target="../slideLayouts/slideLayout11.xml" Type="http://schemas.openxmlformats.org/officeDocument/2006/relationships/slideLayout"/><Relationship Id="rId11" Target="../slideLayouts/slideLayout10.xml" Type="http://schemas.openxmlformats.org/officeDocument/2006/relationships/slideLayout"/><Relationship Id="rId9" Target="../slideLayouts/slideLayout8.xml" Type="http://schemas.openxmlformats.org/officeDocument/2006/relationships/slideLayout"/><Relationship Id="rId10" Target="../slideLayouts/slideLayout9.xml" Type="http://schemas.openxmlformats.org/officeDocument/2006/relationships/slideLayout"/><Relationship Id="rId8" Target="../slideLayouts/slideLayout7.xml" Type="http://schemas.openxmlformats.org/officeDocument/2006/relationships/slideLayout"/><Relationship Id="rId7" Target="../slideLayouts/slideLayout6.xml" Type="http://schemas.openxmlformats.org/officeDocument/2006/relationships/slideLayout"/><Relationship Id="rId6" Target="../slideLayouts/slideLayout5.xml" Type="http://schemas.openxmlformats.org/officeDocument/2006/relationships/slideLayout"/><Relationship Id="rId5" Target="../slideLayouts/slideLayout4.xml" Type="http://schemas.openxmlformats.org/officeDocument/2006/relationships/slideLayout"/><Relationship Id="rId4" Target="../slideLayouts/slideLayout3.xml" Type="http://schemas.openxmlformats.org/officeDocument/2006/relationships/slideLayout"/><Relationship Id="rId3" Target="../slideLayouts/slideLayout2.xml" Type="http://schemas.openxmlformats.org/officeDocument/2006/relationships/slideLayout"/><Relationship Id="rId2" Target="../slideLayouts/slideLayout1.xml" Type="http://schemas.openxmlformats.org/officeDocument/2006/relationships/slideLayout"/><Relationship Id="rId1" Target="../theme/theme1.xml" Type="http://schemas.openxmlformats.org/officeDocument/2006/relationships/theme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numCol="1" rIns="91440" rtlCol="0" tIns="45720" vert="horz">
            <a:normAutofit/>
          </a:bodyPr>
          <a:lstStyle/>
          <a:p>
            <a:r>
              <a:rPr altLang="nl-NL" lang="nl-NL" smtClean="0"/>
              <a:t>Klik om de stijl te bewerken</a:t>
            </a:r>
            <a:endParaRPr altLang="nl-NL"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numCol="1" rIns="91440" rtlCol="0" tIns="45720" vert="horz">
            <a:normAutofit/>
          </a:bodyPr>
          <a:lstStyle/>
          <a:p>
            <a:pPr lvl="0"/>
            <a:r>
              <a:rPr altLang="nl-NL" lang="nl-NL" smtClean="0"/>
              <a:t>Klik om de modelstijlen te bewerken</a:t>
            </a:r>
          </a:p>
          <a:p>
            <a:pPr lvl="1"/>
            <a:r>
              <a:rPr altLang="nl-NL" lang="nl-NL" smtClean="0"/>
              <a:t>Tweede niveau</a:t>
            </a:r>
          </a:p>
          <a:p>
            <a:pPr lvl="2"/>
            <a:r>
              <a:rPr altLang="nl-NL" lang="nl-NL" smtClean="0"/>
              <a:t>Derde niveau</a:t>
            </a:r>
          </a:p>
          <a:p>
            <a:pPr lvl="3"/>
            <a:r>
              <a:rPr altLang="nl-NL" lang="nl-NL" smtClean="0"/>
              <a:t>Vierde niveau</a:t>
            </a:r>
          </a:p>
          <a:p>
            <a:pPr lvl="4"/>
            <a:r>
              <a:rPr altLang="nl-NL" lang="nl-NL" smtClean="0"/>
              <a:t>Vijfde niveau</a:t>
            </a:r>
            <a:endParaRPr altLang="nl-NL"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58920-AB60-41B3-9167-7F9746E1ACD2}" type="datetimeFigureOut">
              <a:rPr altLang="nl-NL" lang="nl-NL" smtClean="0"/>
              <a:pPr/>
              <a:t>23-11-2015</a:t>
            </a:fld>
            <a:endParaRPr altLang="nl-NL"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altLang="nl-NL"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0312D-2BD3-427B-8355-B28707B6FDBE}" type="slidenum">
              <a:rPr altLang="nl-NL" lang="nl-NL" smtClean="0"/>
              <a:pPr/>
              <a:t>‹nr.›</a:t>
            </a:fld>
            <a:endParaRPr altLang="nl-NL" lang="nl-NL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txStyles>
    <p:titleStyle>
      <a:lvl1pPr algn="ctr" defTabSz="9144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charset="0" pitchFamily="34"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charset="0" pitchFamily="34"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charset="0" pitchFamily="34"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charset="0" pitchFamily="34"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charset="0" pitchFamily="34"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altLang="nl-NL" lang="nl-NL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arget="../media/image3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0.xml.rels><?xml version="1.0" encoding="UTF-8" standalone="yes"?><Relationships xmlns="http://schemas.openxmlformats.org/package/2006/relationships"><Relationship Id="rId3" Target="../media/image11.png" Type="http://schemas.openxmlformats.org/officeDocument/2006/relationships/image"/><Relationship Id="rId2" Target="../media/image10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<Relationships xmlns="http://schemas.openxmlformats.org/package/2006/relationships"><Relationship Id="rId3" Target="../media/image11.png" Type="http://schemas.openxmlformats.org/officeDocument/2006/relationships/image"/><Relationship Id="rId2" Target="../media/image10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?><Relationships xmlns="http://schemas.openxmlformats.org/package/2006/relationships"><Relationship Id="rId2" Target="../media/image12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<Relationships xmlns="http://schemas.openxmlformats.org/package/2006/relationships"><Relationship Id="rId2" Target="../media/image12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<Relationships xmlns="http://schemas.openxmlformats.org/package/2006/relationships"><Relationship Id="rId2" Target="../media/image13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?><Relationships xmlns="http://schemas.openxmlformats.org/package/2006/relationships"><Relationship Id="rId2" Target="../media/image13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?><Relationships xmlns="http://schemas.openxmlformats.org/package/2006/relationships"><Relationship Id="rId2" Target="../media/image14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?><Relationships xmlns="http://schemas.openxmlformats.org/package/2006/relationships"><Relationship Id="rId2" Target="../media/image14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?><Relationships xmlns="http://schemas.openxmlformats.org/package/2006/relationships"><Relationship Id="rId2" Target="../media/image15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?><Relationships xmlns="http://schemas.openxmlformats.org/package/2006/relationships"><Relationship Id="rId2" Target="../media/image15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<Relationships xmlns="http://schemas.openxmlformats.org/package/2006/relationships"><Relationship Id="rId2" Target="../media/image4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?><Relationships xmlns="http://schemas.openxmlformats.org/package/2006/relationships"><Relationship Id="rId2" Target="aflezen" TargetMode="External" Type="http://schemas.openxmlformats.org/officeDocument/2006/relationships/hyperlink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?><Relationships xmlns="http://schemas.openxmlformats.org/package/2006/relationships"><Relationship Id="rId2" Target="../media/image16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?><Relationships xmlns="http://schemas.openxmlformats.org/package/2006/relationships"><Relationship Id="rId2" Target="../media/image17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?><Relationships xmlns="http://schemas.openxmlformats.org/package/2006/relationships"><Relationship Id="rId3" Target="../media/image19.png" Type="http://schemas.openxmlformats.org/officeDocument/2006/relationships/image"/><Relationship Id="rId2" Target="../media/image18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4.xml.rels><?xml version="1.0" encoding="UTF-8" standalone="yes"?><Relationships xmlns="http://schemas.openxmlformats.org/package/2006/relationships"><Relationship Id="rId3" Target="http://home.wanadoo.nl/rvdwurff/figuren/allerlei/plschool03.gif" TargetMode="External" Type="http://schemas.openxmlformats.org/officeDocument/2006/relationships/image"/><Relationship Id="rId2" Target="../media/image20.gif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5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26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27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28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29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<Relationships xmlns="http://schemas.openxmlformats.org/package/2006/relationships"><Relationship Id="rId2" Target="../media/image1.pn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30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<Relationships xmlns="http://schemas.openxmlformats.org/package/2006/relationships"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<Relationships xmlns="http://schemas.openxmlformats.org/package/2006/relationships"><Relationship Id="rId2" Target="../media/image5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7.xml.rels><?xml version="1.0" encoding="UTF-8" standalone="yes"?><Relationships xmlns="http://schemas.openxmlformats.org/package/2006/relationships"><Relationship Id="rId2" Target="../media/image6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<Relationships xmlns="http://schemas.openxmlformats.org/package/2006/relationships"><Relationship Id="rId3" Target="../media/image6.png" Type="http://schemas.openxmlformats.org/officeDocument/2006/relationships/image"/><Relationship Id="rId2" Target="../media/image7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<Relationships xmlns="http://schemas.openxmlformats.org/package/2006/relationships"><Relationship Id="rId3" Target="../media/image9.png" Type="http://schemas.openxmlformats.org/officeDocument/2006/relationships/image"/><Relationship Id="rId2" Target="../media/image8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234099" y="1412776"/>
            <a:ext cx="889269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7092280" y="6453336"/>
            <a:ext cx="1080120" cy="369332"/>
          </a:xfrm>
          <a:prstGeom prst="rect">
            <a:avLst/>
          </a:prstGeom>
          <a:noFill/>
        </p:spPr>
        <p:txBody>
          <a:bodyPr numCol="1" rtlCol="0" wrap="square">
            <a:spAutoFit/>
          </a:bodyPr>
          <a:lstStyle/>
          <a:p>
            <a:r>
              <a:rPr dirty="0" err="1" lang="en-US" smtClean="0"/>
              <a:t>Som</a:t>
            </a:r>
            <a:r>
              <a:rPr dirty="0" lang="en-US" smtClean="0"/>
              <a:t> 1</a:t>
            </a:r>
            <a:endParaRPr altLang="nl-NL" dirty="0" lang="nl-NL"/>
          </a:p>
        </p:txBody>
      </p:sp>
      <p:sp>
        <p:nvSpPr>
          <p:cNvPr id="4" name="rect3"/>
          <p:cNvSpPr txBox="1"/>
          <p:nvPr/>
        </p:nvSpPr>
        <p:spPr>
          <a:xfrm>
            <a:off x="350515" y="290081"/>
            <a:ext cx="870243" cy="846070"/>
          </a:xfrm>
          <a:prstGeom prst="rect">
            <a:avLst/>
          </a:prstGeom>
          <a:noFill/>
        </p:spPr>
        <p:txBody>
          <a:bodyPr wrap="square"/>
          <a:lstStyle/>
          <a:p>
            <a:r>
              <a:rPr/>
              <a:t>1</a:t>
            </a:r>
            <a:endParaRPr/>
          </a:p>
        </p:txBody>
      </p:sp>
      <p:sp>
        <p:nvSpPr>
          <p:cNvPr id="5" name="rect4"/>
          <p:cNvSpPr txBox="1"/>
          <p:nvPr/>
        </p:nvSpPr>
        <p:spPr>
          <a:xfrm>
            <a:off x="664769" y="4883031"/>
            <a:ext cx="8267311" cy="1462492"/>
          </a:xfrm>
          <a:prstGeom prst="rect">
            <a:avLst/>
          </a:prstGeom>
          <a:noFill/>
        </p:spPr>
        <p:txBody>
          <a:bodyPr wrap="square"/>
          <a:lstStyle/>
          <a:p>
            <a:r>
              <a:rPr/>
              <a:t>Twee grafieken van temperatuur en dagen.</a:t>
            </a:r>
            <a:endParaRPr/>
          </a:p>
          <a:p>
            <a:r>
              <a:rPr/>
              <a:t>Op welke dag is het warmer geweest: </a:t>
            </a:r>
          </a:p>
          <a:p>
            <a:r>
              <a:rPr/>
              <a:t>1     De dag van grafiek A     </a:t>
            </a:r>
          </a:p>
          <a:p>
            <a:r>
              <a:rPr/>
              <a:t>2     De dag van grafiek B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0" y="404665"/>
            <a:ext cx="9144000" cy="1234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>
          <a:xfrm>
            <a:off x="1869940" y="1916831"/>
            <a:ext cx="5510372" cy="490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0" y="404665"/>
            <a:ext cx="9144000" cy="1234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>
          <a:xfrm>
            <a:off x="328822" y="1747606"/>
            <a:ext cx="4094857" cy="386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4098"/>
          <p:cNvSpPr txBox="1"/>
          <p:nvPr/>
        </p:nvSpPr>
        <p:spPr>
          <a:xfrm>
            <a:off x="4810511" y="2550296"/>
            <a:ext cx="3734794" cy="3154632"/>
          </a:xfrm>
          <a:prstGeom prst="rect">
            <a:avLst/>
          </a:prstGeom>
          <a:noFill/>
        </p:spPr>
        <p:txBody>
          <a:bodyPr wrap="square"/>
          <a:lstStyle/>
          <a:p>
            <a:r>
              <a:rPr b="0" sz="3000"/>
              <a:t>En.....je ziet dat het om 11 uur 22 graden is!</a:t>
            </a:r>
            <a:endParaRPr/>
          </a:p>
        </p:txBody>
      </p:sp>
      <p:sp>
        <p:nvSpPr>
          <p:cNvPr id="4100" name="smileyFace4099"/>
          <p:cNvSpPr/>
          <p:nvPr/>
        </p:nvSpPr>
        <p:spPr>
          <a:xfrm>
            <a:off x="6236743" y="4049049"/>
            <a:ext cx="1160264" cy="116026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739391" y="331948"/>
            <a:ext cx="5760541" cy="520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5121"/>
          <p:cNvSpPr txBox="1"/>
          <p:nvPr/>
        </p:nvSpPr>
        <p:spPr>
          <a:xfrm>
            <a:off x="821896" y="5402760"/>
            <a:ext cx="4943465" cy="1244931"/>
          </a:xfrm>
          <a:prstGeom prst="rect">
            <a:avLst/>
          </a:prstGeom>
          <a:noFill/>
        </p:spPr>
        <p:txBody>
          <a:bodyPr wrap="square"/>
          <a:lstStyle/>
          <a:p>
            <a:r>
              <a:rPr b="1"/>
              <a:t>Deze grafiek is............................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739391" y="331948"/>
            <a:ext cx="5760541" cy="520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5121"/>
          <p:cNvSpPr txBox="1"/>
          <p:nvPr/>
        </p:nvSpPr>
        <p:spPr>
          <a:xfrm>
            <a:off x="821896" y="5402760"/>
            <a:ext cx="4943465" cy="1244931"/>
          </a:xfrm>
          <a:prstGeom prst="rect">
            <a:avLst/>
          </a:prstGeom>
          <a:noFill/>
        </p:spPr>
        <p:txBody>
          <a:bodyPr wrap="square"/>
          <a:lstStyle/>
          <a:p>
            <a:r>
              <a:rPr b="1"/>
              <a:t>Deze grafiek is stijgend!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924579" y="193328"/>
            <a:ext cx="5674766" cy="5028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19458"/>
          <p:cNvSpPr txBox="1"/>
          <p:nvPr/>
        </p:nvSpPr>
        <p:spPr>
          <a:xfrm>
            <a:off x="846070" y="5052245"/>
            <a:ext cx="6055442" cy="1667966"/>
          </a:xfrm>
          <a:prstGeom prst="rect">
            <a:avLst/>
          </a:prstGeom>
          <a:noFill/>
        </p:spPr>
        <p:txBody>
          <a:bodyPr wrap="square"/>
          <a:lstStyle/>
          <a:p>
            <a:r>
              <a:rPr sz="3000"/>
              <a:t>Wat doet deze grafiek?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839972" y="-133013"/>
            <a:ext cx="5674668" cy="502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19458"/>
          <p:cNvSpPr txBox="1"/>
          <p:nvPr/>
        </p:nvSpPr>
        <p:spPr>
          <a:xfrm>
            <a:off x="846070" y="5052245"/>
            <a:ext cx="6055442" cy="1667966"/>
          </a:xfrm>
          <a:prstGeom prst="rect">
            <a:avLst/>
          </a:prstGeom>
          <a:noFill/>
        </p:spPr>
        <p:txBody>
          <a:bodyPr wrap="square"/>
          <a:lstStyle/>
          <a:p>
            <a:r>
              <a:rPr sz="3000"/>
              <a:t>Wat doet deze grafiek?</a:t>
            </a:r>
            <a:endParaRPr/>
          </a:p>
          <a:p>
            <a:r>
              <a:rPr sz="3000"/>
              <a:t>Deze grafiek </a:t>
            </a:r>
            <a:r>
              <a:rPr sz="3000">
                <a:solidFill>
                  <a:srgbClr val="FF0000"/>
                </a:solidFill>
              </a:rPr>
              <a:t>daalt </a:t>
            </a:r>
            <a:r>
              <a:rPr sz="3000"/>
              <a:t>eerst (eerst langzaam dan sneller) en dan gaat hij </a:t>
            </a:r>
            <a:r>
              <a:rPr sz="3000">
                <a:solidFill>
                  <a:srgbClr val="FF0000"/>
                </a:solidFill>
              </a:rPr>
              <a:t>stijgen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2051720" y="1146138"/>
            <a:ext cx="4680520" cy="4239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3073"/>
          <p:cNvSpPr txBox="1"/>
          <p:nvPr/>
        </p:nvSpPr>
        <p:spPr>
          <a:xfrm>
            <a:off x="930677" y="5064332"/>
            <a:ext cx="4496257" cy="1317452"/>
          </a:xfrm>
          <a:prstGeom prst="rect">
            <a:avLst/>
          </a:prstGeom>
          <a:noFill/>
        </p:spPr>
        <p:txBody>
          <a:bodyPr wrap="square"/>
          <a:lstStyle/>
          <a:p>
            <a:r>
              <a:rPr/>
              <a:t> </a:t>
            </a:r>
            <a:r>
              <a:rPr b="1" sz="3000"/>
              <a:t>Wat doet deze grafiek?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670678" y="253752"/>
            <a:ext cx="4865036" cy="375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3073"/>
          <p:cNvSpPr txBox="1"/>
          <p:nvPr/>
        </p:nvSpPr>
        <p:spPr>
          <a:xfrm>
            <a:off x="858157" y="4073222"/>
            <a:ext cx="7372894" cy="2272302"/>
          </a:xfrm>
          <a:prstGeom prst="rect">
            <a:avLst/>
          </a:prstGeom>
          <a:noFill/>
        </p:spPr>
        <p:txBody>
          <a:bodyPr wrap="square"/>
          <a:lstStyle/>
          <a:p>
            <a:r>
              <a:rPr sz="3000"/>
              <a:t>Deze grafiek blijft eerst</a:t>
            </a:r>
            <a:r>
              <a:rPr sz="3000">
                <a:solidFill>
                  <a:srgbClr val="FF0000"/>
                </a:solidFill>
              </a:rPr>
              <a:t> constant</a:t>
            </a:r>
            <a:r>
              <a:rPr sz="3000"/>
              <a:t> en gaat dan </a:t>
            </a:r>
            <a:r>
              <a:rPr sz="3000">
                <a:solidFill>
                  <a:srgbClr val="FF0000"/>
                </a:solidFill>
              </a:rPr>
              <a:t>dalen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416926" y="169069"/>
            <a:ext cx="5481389" cy="446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18434"/>
          <p:cNvSpPr txBox="1"/>
          <p:nvPr/>
        </p:nvSpPr>
        <p:spPr>
          <a:xfrm>
            <a:off x="797723" y="4737991"/>
            <a:ext cx="6901512" cy="1716313"/>
          </a:xfrm>
          <a:prstGeom prst="rect">
            <a:avLst/>
          </a:prstGeom>
          <a:noFill/>
        </p:spPr>
        <p:txBody>
          <a:bodyPr wrap="square"/>
          <a:lstStyle/>
          <a:p>
            <a:r>
              <a:rPr b="1" sz="3000"/>
              <a:t>En is dit eigenlijk ook wel een grafiek?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416926" y="169069"/>
            <a:ext cx="5481389" cy="446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18434"/>
          <p:cNvSpPr txBox="1"/>
          <p:nvPr/>
        </p:nvSpPr>
        <p:spPr>
          <a:xfrm>
            <a:off x="797723" y="4737991"/>
            <a:ext cx="6901512" cy="1716313"/>
          </a:xfrm>
          <a:prstGeom prst="rect">
            <a:avLst/>
          </a:prstGeom>
          <a:noFill/>
        </p:spPr>
        <p:txBody>
          <a:bodyPr wrap="square"/>
          <a:lstStyle/>
          <a:p>
            <a:r>
              <a:rPr b="1" sz="3000"/>
              <a:t>En is dit eigenlijk ook wel een grafiek?</a:t>
            </a:r>
            <a:endParaRPr/>
          </a:p>
          <a:p>
            <a:r>
              <a:rPr b="1" sz="3000"/>
              <a:t>Ja toch wel!!!</a:t>
            </a:r>
          </a:p>
          <a:p>
            <a:r>
              <a:rPr b="1" sz="3000"/>
              <a:t>We zeggen dat deze grafiek </a:t>
            </a:r>
            <a:r>
              <a:rPr b="1" sz="3000">
                <a:solidFill>
                  <a:srgbClr val="FF0000"/>
                </a:solidFill>
              </a:rPr>
              <a:t>constant</a:t>
            </a:r>
            <a:r>
              <a:rPr b="1" sz="3000"/>
              <a:t> is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-6936" y="15776"/>
            <a:ext cx="7875385" cy="445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5436096" y="1196752"/>
            <a:ext cx="1368152" cy="369332"/>
          </a:xfrm>
          <a:prstGeom prst="rect">
            <a:avLst/>
          </a:prstGeom>
          <a:solidFill>
            <a:schemeClr val="bg1"/>
          </a:solidFill>
        </p:spPr>
        <p:txBody>
          <a:bodyPr numCol="1" rtlCol="0" wrap="square">
            <a:spAutoFit/>
          </a:bodyPr>
          <a:lstStyle/>
          <a:p>
            <a:r>
              <a:rPr dirty="0" lang="en-US" smtClean="0">
                <a:solidFill>
                  <a:schemeClr val="bg1"/>
                </a:solidFill>
              </a:rPr>
              <a:t>20132</a:t>
            </a:r>
            <a:r>
              <a:rPr b="1" dirty="0" lang="en-US" smtClean="0">
                <a:solidFill>
                  <a:schemeClr val="bg1"/>
                </a:solidFill>
              </a:rPr>
              <a:t>2013</a:t>
            </a:r>
            <a:endParaRPr altLang="nl-NL" dirty="0" lang="nl-NL">
              <a:solidFill>
                <a:schemeClr val="bg1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5436096" y="1052736"/>
            <a:ext cx="1368152" cy="646331"/>
          </a:xfrm>
          <a:prstGeom prst="rect">
            <a:avLst/>
          </a:prstGeom>
          <a:noFill/>
        </p:spPr>
        <p:txBody>
          <a:bodyPr numCol="1" rtlCol="0" wrap="square">
            <a:spAutoFit/>
          </a:bodyPr>
          <a:lstStyle/>
          <a:p>
            <a:r>
              <a:rPr b="1" dirty="0" lang="en-US" smtClean="0" sz="3600"/>
              <a:t>2013</a:t>
            </a:r>
            <a:endParaRPr altLang="nl-NL" b="1" dirty="0" lang="nl-NL" sz="3600"/>
          </a:p>
        </p:txBody>
      </p:sp>
      <p:sp>
        <p:nvSpPr>
          <p:cNvPr id="5" name="rect4"/>
          <p:cNvSpPr txBox="1"/>
          <p:nvPr/>
        </p:nvSpPr>
        <p:spPr>
          <a:xfrm>
            <a:off x="592097" y="4387476"/>
            <a:ext cx="8109943" cy="2441502"/>
          </a:xfrm>
          <a:prstGeom prst="rect">
            <a:avLst/>
          </a:prstGeom>
          <a:noFill/>
        </p:spPr>
        <p:txBody>
          <a:bodyPr wrap="square"/>
          <a:lstStyle/>
          <a:p>
            <a:r>
              <a:rPr/>
              <a:t>1    Welke ijsjes werden het meest verkocht?</a:t>
            </a:r>
            <a:endParaRPr/>
          </a:p>
          <a:p>
            <a:r>
              <a:rPr/>
              <a:t>a     1 bolletje</a:t>
            </a:r>
          </a:p>
          <a:p>
            <a:r>
              <a:rPr/>
              <a:t>b     2 bolletjes</a:t>
            </a:r>
          </a:p>
          <a:p>
            <a:r>
              <a:rPr/>
              <a:t>c     3 bolletjes</a:t>
            </a:r>
          </a:p>
          <a:p>
            <a:r>
              <a:rPr/>
              <a:t/>
            </a:r>
          </a:p>
          <a:p>
            <a:r>
              <a:rPr/>
              <a:t>2    In  welke maand werden de meeste ijsjes verkocht?</a:t>
            </a:r>
          </a:p>
          <a:p>
            <a:r>
              <a:rPr/>
              <a:t>a    mei</a:t>
            </a:r>
          </a:p>
          <a:p>
            <a:r>
              <a:rPr/>
              <a:t>b    augustus</a:t>
            </a:r>
          </a:p>
          <a:p>
            <a:r>
              <a:rPr/>
              <a:t>c     juni</a:t>
            </a:r>
          </a:p>
          <a:p>
            <a:r>
              <a:rPr/>
              <a:t/>
            </a:r>
          </a:p>
          <a:p>
            <a:r>
              <a:rPr/>
              <a:t>I</a:t>
            </a:r>
          </a:p>
          <a:p>
            <a:r>
              <a:rPr/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 numCol="1">
            <a:spAutoFit/>
          </a:bodyPr>
          <a:lstStyle/>
          <a:p>
            <a:r>
              <a:rPr altLang="nl-NL" dirty="0" lang="nl-NL" smtClean="0">
                <a:hlinkClick action="ppaction://hlinkfile" r:id="rId2"/>
              </a:rPr>
              <a:t>https://www.youtube.com/watch?v=_3mBswff39k</a:t>
            </a:r>
            <a:endParaRPr altLang="nl-NL" dirty="0" lang="nl-N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152049" y="1412776"/>
            <a:ext cx="899775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7092280" y="6309320"/>
            <a:ext cx="1224136" cy="369332"/>
          </a:xfrm>
          <a:prstGeom prst="rect">
            <a:avLst/>
          </a:prstGeom>
          <a:noFill/>
        </p:spPr>
        <p:txBody>
          <a:bodyPr numCol="1" rtlCol="0" wrap="square">
            <a:spAutoFit/>
          </a:bodyPr>
          <a:lstStyle/>
          <a:p>
            <a:r>
              <a:rPr dirty="0" err="1" lang="en-US" smtClean="0"/>
              <a:t>Som</a:t>
            </a:r>
            <a:r>
              <a:rPr dirty="0" lang="en-US" smtClean="0"/>
              <a:t> 6</a:t>
            </a:r>
            <a:endParaRPr altLang="nl-NL" dirty="0" lang="nl-NL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103025" y="1844824"/>
            <a:ext cx="893795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7380312" y="6309320"/>
            <a:ext cx="1224136" cy="369332"/>
          </a:xfrm>
          <a:prstGeom prst="rect">
            <a:avLst/>
          </a:prstGeom>
          <a:noFill/>
        </p:spPr>
        <p:txBody>
          <a:bodyPr numCol="1" rtlCol="0" wrap="square">
            <a:spAutoFit/>
          </a:bodyPr>
          <a:lstStyle/>
          <a:p>
            <a:r>
              <a:rPr dirty="0" err="1" lang="en-US" smtClean="0"/>
              <a:t>Som</a:t>
            </a:r>
            <a:r>
              <a:rPr dirty="0" lang="en-US" smtClean="0"/>
              <a:t> 8</a:t>
            </a:r>
            <a:endParaRPr altLang="nl-NL" dirty="0" lang="nl-N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-210473" y="0"/>
            <a:ext cx="9231283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>
          <a:xfrm>
            <a:off x="971600" y="2132856"/>
            <a:ext cx="6806296" cy="4067949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sp>
        <p:nvSpPr>
          <p:cNvPr id="6" name="Tekstvak 5"/>
          <p:cNvSpPr txBox="1"/>
          <p:nvPr/>
        </p:nvSpPr>
        <p:spPr>
          <a:xfrm>
            <a:off x="7236296" y="6381328"/>
            <a:ext cx="1368152" cy="369332"/>
          </a:xfrm>
          <a:prstGeom prst="rect">
            <a:avLst/>
          </a:prstGeom>
          <a:noFill/>
        </p:spPr>
        <p:txBody>
          <a:bodyPr numCol="1" rtlCol="0" wrap="square">
            <a:spAutoFit/>
          </a:bodyPr>
          <a:lstStyle/>
          <a:p>
            <a:r>
              <a:rPr dirty="0" err="1" lang="en-US" smtClean="0">
                <a:solidFill>
                  <a:schemeClr val="bg1"/>
                </a:solidFill>
              </a:rPr>
              <a:t>Som</a:t>
            </a:r>
            <a:r>
              <a:rPr dirty="0" lang="en-US" smtClean="0">
                <a:solidFill>
                  <a:schemeClr val="bg1"/>
                </a:solidFill>
              </a:rPr>
              <a:t> 8</a:t>
            </a:r>
            <a:endParaRPr altLang="nl-NL" dirty="0" lang="nl-NL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>
          <a:xfrm>
            <a:off x="0" y="548680"/>
            <a:ext cx="860844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non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altLang="nl-NL" b="0" baseline="0" cap="none" dirty="0" i="0" kumimoji="0" lang="nl-NL" normalizeH="0" smtClean="0" strike="noStrike" sz="5400" u="none">
                <a:ln>
                  <a:noFill/>
                </a:ln>
                <a:solidFill>
                  <a:srgbClr val="FF0000"/>
                </a:solidFill>
                <a:effectLst/>
                <a:latin charset="0" pitchFamily="66" typeface="Comic Sans MS"/>
                <a:ea charset="-128" pitchFamily="34" typeface="Arial Unicode MS"/>
                <a:cs charset="-128" pitchFamily="34" typeface="Arial Unicode MS"/>
              </a:rPr>
              <a:t>Hoe teken je een grafiek?</a:t>
            </a:r>
            <a:r>
              <a:rPr altLang="nl-NL" b="0" baseline="0" cap="none" dirty="0" i="0" kumimoji="0" lang="nl-NL" normalizeH="0" smtClean="0" strike="noStrike" sz="1200" u="none">
                <a:ln>
                  <a:noFill/>
                </a:ln>
                <a:solidFill>
                  <a:srgbClr val="FF0000"/>
                </a:solidFill>
                <a:effectLst/>
                <a:latin charset="0" pitchFamily="66" typeface="Comic Sans MS"/>
                <a:ea charset="-128" pitchFamily="34" typeface="Arial Unicode MS"/>
                <a:cs charset="-128" pitchFamily="34" typeface="Arial Unicode MS"/>
              </a:rPr>
              <a:t/>
            </a:r>
            <a:br>
              <a:rPr altLang="nl-NL" b="0" baseline="0" cap="none" dirty="0" i="0" kumimoji="0" lang="nl-NL" normalizeH="0" smtClean="0" strike="noStrike" sz="1200" u="none">
                <a:ln>
                  <a:noFill/>
                </a:ln>
                <a:solidFill>
                  <a:srgbClr val="FF0000"/>
                </a:solidFill>
                <a:effectLst/>
                <a:latin charset="0" pitchFamily="66" typeface="Comic Sans MS"/>
                <a:ea charset="-128" pitchFamily="34" typeface="Arial Unicode MS"/>
                <a:cs charset="-128" pitchFamily="34" typeface="Arial Unicode MS"/>
              </a:rPr>
            </a:br>
            <a:endParaRPr altLang="nl-NL" b="0" baseline="0" cap="none" dirty="0" i="0" kumimoji="0" lang="nl-NL" normalizeH="0" smtClean="0" strike="noStrike" sz="18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http://home.wanadoo.nl/rvdwurff/figuren/allerlei/plschool03.gif" id="12289" name="Picture 1"/>
          <p:cNvPicPr>
            <a:picLocks noChangeArrowheads="1" noChangeAspect="1"/>
          </p:cNvPicPr>
          <p:nvPr/>
        </p:nvPicPr>
        <p:blipFill>
          <a:blip cstate="print" r:embed="rId2" r:link="rId3"/>
          <a:srcRect/>
          <a:stretch>
            <a:fillRect/>
          </a:stretch>
        </p:blipFill>
        <p:spPr>
          <a:xfrm>
            <a:off x="2123728" y="2132856"/>
            <a:ext cx="4860032" cy="3919381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non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altLang="nl-NL" b="0" baseline="0" cap="none" i="0" kumimoji="0" lang="nl-NL" normalizeH="0" smtClean="0" strike="noStrike" sz="18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0" y="-315416"/>
            <a:ext cx="9223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ndertitel 2"/>
          <p:cNvSpPr>
            <a:spLocks noGrp="1"/>
          </p:cNvSpPr>
          <p:nvPr>
            <p:ph idx="1" type="subTitle"/>
          </p:nvPr>
        </p:nvSpPr>
        <p:spPr/>
        <p:txBody>
          <a:bodyPr numCol="1">
            <a:noAutofit/>
            <a:scene3d>
              <a:camera prst="orthographicFront"/>
              <a:lightRig dir="t" rig="threePt"/>
            </a:scene3d>
            <a:sp3d extrusionH="57150" prstMaterial="metal">
              <a:bevelT h="38100" w="38100"/>
              <a:extrusionClr>
                <a:schemeClr val="tx1">
                  <a:lumMod val="95000"/>
                  <a:lumOff val="5000"/>
                </a:schemeClr>
              </a:extrusionClr>
            </a:sp3d>
          </a:bodyPr>
          <a:lstStyle/>
          <a:p>
            <a:r>
              <a:rPr dirty="0" err="1" lang="en-US" smtClean="0" sz="8800"/>
              <a:t>Hoofdstuk</a:t>
            </a:r>
            <a:r>
              <a:rPr dirty="0" lang="en-US" smtClean="0" sz="8800"/>
              <a:t> 5 </a:t>
            </a:r>
            <a:r>
              <a:rPr dirty="0" err="1" lang="en-US" smtClean="0" sz="8800"/>
              <a:t>grafieken</a:t>
            </a:r>
            <a:endParaRPr altLang="nl-NL" dirty="0" lang="nl-NL" sz="8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395536" y="368713"/>
            <a:ext cx="8352928" cy="612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22331" y="1700808"/>
            <a:ext cx="909933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 rot="1666055">
            <a:off x="312314" y="1884540"/>
            <a:ext cx="9315655" cy="1938992"/>
          </a:xfrm>
          <a:prstGeom prst="rect">
            <a:avLst/>
          </a:prstGeom>
          <a:noFill/>
        </p:spPr>
        <p:txBody>
          <a:bodyPr numCol="1" rtlCol="0" wrap="square">
            <a:spAutoFit/>
          </a:bodyPr>
          <a:lstStyle/>
          <a:p>
            <a:r>
              <a:rPr b="1" dirty="0" lang="en-US" smtClean="0" sz="6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 Hoe kun je </a:t>
            </a:r>
            <a:r>
              <a:rPr b="1" dirty="0" err="1" lang="en-US" smtClean="0" sz="6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uit</a:t>
            </a:r>
            <a:r>
              <a:rPr b="1" dirty="0" lang="en-US" smtClean="0" sz="6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b="1" dirty="0" err="1" lang="en-US" smtClean="0" sz="6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een</a:t>
            </a:r>
            <a:r>
              <a:rPr b="1" dirty="0" lang="en-US" smtClean="0" sz="6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b="1" dirty="0" err="1" lang="en-US" smtClean="0" sz="6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grafiek</a:t>
            </a:r>
            <a:r>
              <a:rPr b="1" dirty="0" lang="en-US" smtClean="0" sz="6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        	  </a:t>
            </a:r>
            <a:r>
              <a:rPr b="1" dirty="0" err="1" lang="en-US" smtClean="0" sz="6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gegevens</a:t>
            </a:r>
            <a:r>
              <a:rPr b="1" dirty="0" lang="en-US" smtClean="0" sz="6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b="1" dirty="0" err="1" lang="en-US" smtClean="0" sz="6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aflezen</a:t>
            </a:r>
            <a:r>
              <a:rPr b="1" dirty="0" lang="en-US" smtClean="0" sz="6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altLang="nl-NL" b="1" dirty="0" lang="nl-NL" sz="6000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1105578" y="419768"/>
            <a:ext cx="7344668" cy="613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8193"/>
          <p:cNvSpPr txBox="1"/>
          <p:nvPr/>
        </p:nvSpPr>
        <p:spPr>
          <a:xfrm>
            <a:off x="3009591" y="4157829"/>
            <a:ext cx="5523627" cy="1909700"/>
          </a:xfrm>
          <a:prstGeom prst="rect">
            <a:avLst/>
          </a:prstGeom>
          <a:noFill/>
        </p:spPr>
        <p:txBody>
          <a:bodyPr wrap="square"/>
          <a:lstStyle/>
          <a:p>
            <a:r>
              <a:rPr b="1" sz="3000"/>
              <a:t>Hoeveel graden is het om 11 uur?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 rot="1635008">
            <a:off x="481495" y="1820506"/>
            <a:ext cx="9385102" cy="65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>
          <a:xfrm>
            <a:off x="205474" y="2177504"/>
            <a:ext cx="4876916" cy="438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>
          <a:xfrm>
            <a:off x="161925" y="1"/>
            <a:ext cx="882015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>
          <a:xfrm>
            <a:off x="539552" y="2276872"/>
            <a:ext cx="47625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algn="ctr" cap="flat" cmpd="sng" w="9525">
          <a:solidFill>
            <a:schemeClr val="phClr">
              <a:shade val="95000"/>
              <a:satMod val="105000"/>
            </a:schemeClr>
          </a:solidFill>
          <a:prstDash val="solid"/>
        </a:ln>
        <a:ln algn="ctr" cap="flat" cmpd="sng" w="25400">
          <a:solidFill>
            <a:schemeClr val="phClr"/>
          </a:solidFill>
          <a:prstDash val="solid"/>
        </a:ln>
        <a:ln algn="ctr" cap="flat" cmpd="sng"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Company>Grizli777</Company>
  <Words>31</Words>
  <Paragraphs>10</Paragraphs>
  <Slides>25</Slides>
  <Notes>0</Notes>
  <TotalTime>496</TotalTime>
  <HiddenSlides>0</HiddenSlides>
  <MMClips>0</MMClips>
  <ScaleCrop>false</ScaleCrop>
  <HeadingPairs>
    <vt:vector baseType="variant" size="4"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baseType="lpstr" size="26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  <vt:lpstr>Dia 18</vt:lpstr>
      <vt:lpstr>Dia 19</vt:lpstr>
      <vt:lpstr>Dia 20</vt:lpstr>
      <vt:lpstr>Dia 21</vt:lpstr>
      <vt:lpstr>Dia 22</vt:lpstr>
      <vt:lpstr>Dia 23</vt:lpstr>
      <vt:lpstr>Dia 24</vt:lpstr>
      <vt:lpstr>Dia 25</vt:lpstr>
    </vt:vector>
  </TitlesOfParts>
  <LinksUpToDate>false</LinksUpToDate>
  <SharedDoc>false</SharedDoc>
  <HyperlinksChanged>false</HyperlinksChanged>
  <Application>Microsoft Office PowerPoint</Application>
  <AppVersion>12.0000</AppVersion>
  <PresentationFormat>Diavoorstelling (4:3)</PresentationFormat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2014-01-06T13:35:25Z</dcterms:created>
  <dc:creator>Pouwels</dc:creator>
  <cp:lastModifiedBy>Pouwels</cp:lastModifiedBy>
  <dcterms:modified xsi:type="dcterms:W3CDTF">2015-11-23T20:13:47Z</dcterms:modified>
  <cp:revision>4</cp:revision>
  <dc:title>Dia 1</dc:title>
</cp:coreProperties>
</file>