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6" r:id="rId3"/>
    <p:sldId id="297" r:id="rId4"/>
    <p:sldId id="298" r:id="rId5"/>
    <p:sldId id="266" r:id="rId6"/>
    <p:sldId id="299" r:id="rId7"/>
    <p:sldId id="290" r:id="rId8"/>
    <p:sldId id="27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1A389-35E2-4DA3-AFD8-C0A2F0524095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1E98-71A6-4330-B1CD-96B117CF1C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95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ikgastarten.nl/marketing-en-verkoop/marketing-en-reclame/8-sprekende-voorbeelden-van-guerrillamarket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64903" y="3284984"/>
            <a:ext cx="3313355" cy="1702160"/>
          </a:xfrm>
        </p:spPr>
        <p:txBody>
          <a:bodyPr>
            <a:normAutofit fontScale="90000"/>
          </a:bodyPr>
          <a:lstStyle/>
          <a:p>
            <a:br>
              <a:rPr lang="nl-NL"/>
            </a:br>
            <a:br>
              <a:rPr lang="nl-NL"/>
            </a:br>
            <a:br>
              <a:rPr lang="nl-NL"/>
            </a:br>
            <a:r>
              <a:rPr lang="nl-NL"/>
              <a:t>Les 2: Van productie tot verkoop</a:t>
            </a:r>
            <a:br>
              <a:rPr lang="nl-NL"/>
            </a:br>
            <a:br>
              <a:rPr lang="nl-NL" sz="3100"/>
            </a:br>
            <a:endParaRPr lang="nl-NL" sz="310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/>
              <a:t>Keuzevak</a:t>
            </a:r>
          </a:p>
          <a:p>
            <a:r>
              <a:rPr lang="nl-NL"/>
              <a:t>Marketing</a:t>
            </a:r>
          </a:p>
          <a:p>
            <a:br>
              <a:rPr lang="nl-NL"/>
            </a:b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6158"/>
            <a:ext cx="3056578" cy="86409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48880"/>
            <a:ext cx="3681707" cy="206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44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Wat gaan we doen vandaag?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Uitleg en toelichting format Marketingplan</a:t>
            </a:r>
          </a:p>
          <a:p>
            <a:r>
              <a:rPr lang="nl-NL"/>
              <a:t>Opdracht leerstof</a:t>
            </a:r>
          </a:p>
          <a:p>
            <a:r>
              <a:rPr lang="nl-NL"/>
              <a:t>Verder met het product of dienst</a:t>
            </a:r>
          </a:p>
          <a:p>
            <a:pPr marL="6858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9886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Format Marketingplan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/>
          </a:bodyPr>
          <a:lstStyle/>
          <a:p>
            <a:r>
              <a:rPr lang="nl-NL"/>
              <a:t>Opdracht was personalia + organogram invullen/plakken</a:t>
            </a:r>
          </a:p>
          <a:p>
            <a:pPr marL="68580" indent="0">
              <a:buNone/>
            </a:pPr>
            <a:r>
              <a:rPr lang="nl-NL"/>
              <a:t>   Wat is ingevuld?</a:t>
            </a:r>
          </a:p>
          <a:p>
            <a:pPr marL="68580" indent="0">
              <a:buNone/>
            </a:pPr>
            <a:endParaRPr lang="nl-NL"/>
          </a:p>
          <a:p>
            <a:r>
              <a:rPr lang="nl-NL"/>
              <a:t>Is alles duidelijk?</a:t>
            </a:r>
          </a:p>
          <a:p>
            <a:endParaRPr lang="nl-NL"/>
          </a:p>
          <a:p>
            <a:r>
              <a:rPr lang="nl-NL"/>
              <a:t>Zijn er vragen?</a:t>
            </a:r>
          </a:p>
          <a:p>
            <a:pPr marL="68580" indent="0">
              <a:buNone/>
            </a:pPr>
            <a:r>
              <a:rPr lang="nl-NL" i="1"/>
              <a:t> </a:t>
            </a:r>
            <a:endParaRPr lang="nl-NL" sz="2000" i="1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90860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Marketing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/>
          </a:bodyPr>
          <a:lstStyle/>
          <a:p>
            <a:r>
              <a:rPr lang="nl-NL" b="1"/>
              <a:t>Jullie idee en team!</a:t>
            </a:r>
          </a:p>
          <a:p>
            <a:endParaRPr lang="nl-NL" b="1"/>
          </a:p>
          <a:p>
            <a:r>
              <a:rPr lang="nl-NL" b="1"/>
              <a:t>Korte presentatie per team (3 minuten)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/>
              <a:t>Wat is jullie idee?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/>
              <a:t>Hoe zijn de functie verdeeld?</a:t>
            </a:r>
          </a:p>
          <a:p>
            <a:pPr>
              <a:buFont typeface="Wingdings" charset="2"/>
              <a:buChar char="Ø"/>
            </a:pPr>
            <a:r>
              <a:rPr lang="nl-NL"/>
              <a:t>Wat is de sterkte van het idee?</a:t>
            </a:r>
          </a:p>
          <a:p>
            <a:pPr>
              <a:buFont typeface="Wingdings" charset="2"/>
              <a:buChar char="Ø"/>
            </a:pPr>
            <a:r>
              <a:rPr lang="nl-NL"/>
              <a:t>Zien jullie ergens een probleem?</a:t>
            </a:r>
          </a:p>
          <a:p>
            <a:endParaRPr lang="nl-NL" i="1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27174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Maak een Google Drive account aan of </a:t>
            </a:r>
            <a:r>
              <a:rPr lang="nl-NL" err="1"/>
              <a:t>Dropbox</a:t>
            </a:r>
            <a:r>
              <a:rPr lang="nl-NL"/>
              <a:t>! Waarom?</a:t>
            </a:r>
          </a:p>
          <a:p>
            <a:r>
              <a:rPr lang="nl-NL"/>
              <a:t>Maak duidelijke afspraken met elkaar over inzet, aanwezigheid etc.</a:t>
            </a:r>
          </a:p>
          <a:p>
            <a:r>
              <a:rPr lang="nl-NL" err="1"/>
              <a:t>Groepsapp</a:t>
            </a:r>
            <a:r>
              <a:rPr lang="nl-NL"/>
              <a:t>?</a:t>
            </a:r>
          </a:p>
          <a:p>
            <a:r>
              <a:rPr lang="nl-NL"/>
              <a:t>De keten is zo sterk als …..</a:t>
            </a:r>
          </a:p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760235"/>
            <a:ext cx="1569219" cy="167785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340" y="4725144"/>
            <a:ext cx="2069509" cy="103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8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(Verkeerde) Marketing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>
            <a:normAutofit fontScale="92500" lnSpcReduction="20000"/>
          </a:bodyPr>
          <a:lstStyle/>
          <a:p>
            <a:r>
              <a:rPr lang="nl-NL"/>
              <a:t>Marketing: </a:t>
            </a:r>
            <a:r>
              <a:rPr lang="nl-NL" i="1"/>
              <a:t>‘alles wat een bedrijf doet om de verkoop te bevorderen!’</a:t>
            </a:r>
          </a:p>
          <a:p>
            <a:pPr marL="68580" indent="0">
              <a:buNone/>
            </a:pPr>
            <a:endParaRPr lang="nl-NL" i="1"/>
          </a:p>
          <a:p>
            <a:r>
              <a:rPr lang="nl-NL"/>
              <a:t>Zorgvuldig je marketingstrategie bepalen!</a:t>
            </a:r>
          </a:p>
          <a:p>
            <a:r>
              <a:rPr lang="nl-NL"/>
              <a:t>Moet aansluiten op je doelgroep</a:t>
            </a:r>
          </a:p>
          <a:p>
            <a:r>
              <a:rPr lang="nl-NL"/>
              <a:t>Nadenken wat kan en wat niet kan (budget)</a:t>
            </a:r>
          </a:p>
          <a:p>
            <a:r>
              <a:rPr lang="nl-NL"/>
              <a:t>Hoe kan ik me onderscheiden</a:t>
            </a:r>
          </a:p>
          <a:p>
            <a:r>
              <a:rPr lang="nl-NL"/>
              <a:t>Het moet passen bij het product</a:t>
            </a:r>
          </a:p>
          <a:p>
            <a:r>
              <a:rPr lang="nl-NL"/>
              <a:t>Vraagt onderzoek!</a:t>
            </a:r>
          </a:p>
          <a:p>
            <a:pPr marL="68580" indent="0">
              <a:buNone/>
            </a:pPr>
            <a:endParaRPr lang="nl-NL"/>
          </a:p>
          <a:p>
            <a:pPr marL="68580" indent="0">
              <a:buNone/>
            </a:pPr>
            <a:r>
              <a:rPr lang="nl-NL" i="1"/>
              <a:t> </a:t>
            </a:r>
            <a:endParaRPr lang="nl-NL" sz="2000" i="1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82383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(Verkeerde) Marketing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23652"/>
            <a:ext cx="7920998" cy="39856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Marketing kan het verschil maken voor succes of ……</a:t>
            </a:r>
          </a:p>
          <a:p>
            <a:pPr marL="68580" indent="0">
              <a:buNone/>
            </a:pPr>
            <a:endParaRPr lang="nl-NL"/>
          </a:p>
          <a:p>
            <a:r>
              <a:rPr lang="nl-NL"/>
              <a:t>Guerrilla Marketing: met beperkte middelen zoveel mogelijk publiciteit proberen te bereiken!</a:t>
            </a:r>
          </a:p>
          <a:p>
            <a:pPr marL="68580" indent="0">
              <a:buNone/>
            </a:pPr>
            <a:r>
              <a:rPr lang="nl-NL">
                <a:hlinkClick r:id="rId2"/>
              </a:rPr>
              <a:t>voorbeelden guerrillamarketing</a:t>
            </a:r>
            <a:endParaRPr lang="nl-NL"/>
          </a:p>
          <a:p>
            <a:endParaRPr lang="nl-NL"/>
          </a:p>
          <a:p>
            <a:endParaRPr lang="nl-NL"/>
          </a:p>
          <a:p>
            <a:pPr marL="68580" indent="0">
              <a:buNone/>
            </a:pPr>
            <a:r>
              <a:rPr lang="nl-NL" i="1"/>
              <a:t> </a:t>
            </a:r>
            <a:endParaRPr lang="nl-NL" sz="2000" i="1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2780928"/>
            <a:ext cx="687568" cy="68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1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143000" y="1409700"/>
            <a:ext cx="7488832" cy="5103440"/>
          </a:xfrm>
        </p:spPr>
        <p:txBody>
          <a:bodyPr>
            <a:normAutofit fontScale="90000"/>
          </a:bodyPr>
          <a:lstStyle/>
          <a:p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r>
              <a:rPr lang="nl-NL"/>
              <a:t>Aan de slag! </a:t>
            </a:r>
            <a:br>
              <a:rPr lang="en-US">
                <a:solidFill>
                  <a:schemeClr val="tx1"/>
                </a:solidFill>
              </a:rPr>
            </a:br>
            <a:r>
              <a:rPr lang="nl-NL">
                <a:solidFill>
                  <a:schemeClr val="tx1"/>
                </a:solidFill>
              </a:rPr>
              <a:t>Marketingplan:</a:t>
            </a:r>
            <a:br>
              <a:rPr lang="en-US">
                <a:solidFill>
                  <a:schemeClr val="tx1"/>
                </a:solidFill>
              </a:rPr>
            </a:br>
            <a:r>
              <a:rPr lang="nl-NL" sz="2000">
                <a:solidFill>
                  <a:schemeClr val="tx1"/>
                </a:solidFill>
              </a:rPr>
              <a:t>H.1 Personalia en organogram</a:t>
            </a: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r>
              <a:rPr lang="nl-NL">
                <a:solidFill>
                  <a:schemeClr val="tx1"/>
                </a:solidFill>
              </a:rPr>
              <a:t>Product:</a:t>
            </a:r>
            <a:br>
              <a:rPr lang="en-US">
                <a:solidFill>
                  <a:schemeClr val="tx1"/>
                </a:solidFill>
              </a:rPr>
            </a:br>
            <a:r>
              <a:rPr lang="nl-NL" sz="2000">
                <a:solidFill>
                  <a:schemeClr val="tx1"/>
                </a:solidFill>
              </a:rPr>
              <a:t>Verder met de ontwikkeling</a:t>
            </a: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772816"/>
            <a:ext cx="24130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151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   Les 2: Van productie tot verkoop  </vt:lpstr>
      <vt:lpstr>Wat gaan we doen vandaag?</vt:lpstr>
      <vt:lpstr>Format Marketingplan</vt:lpstr>
      <vt:lpstr>Marketing</vt:lpstr>
      <vt:lpstr>Samenwerking</vt:lpstr>
      <vt:lpstr>(Verkeerde) Marketing</vt:lpstr>
      <vt:lpstr>(Verkeerde) Marketing</vt:lpstr>
      <vt:lpstr>     Aan de slag!  Marketingplan: H.1 Personalia en organogram  Product: Verder met de ontwikkeling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Les 2: Van productie tot verkoop  </dc:title>
  <cp:revision>1</cp:revision>
  <dcterms:modified xsi:type="dcterms:W3CDTF">2017-11-28T08:58:42Z</dcterms:modified>
</cp:coreProperties>
</file>