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80" r:id="rId4"/>
    <p:sldId id="290" r:id="rId5"/>
    <p:sldId id="283" r:id="rId6"/>
    <p:sldId id="291" r:id="rId7"/>
    <p:sldId id="292" r:id="rId8"/>
    <p:sldId id="293" r:id="rId9"/>
    <p:sldId id="294" r:id="rId10"/>
    <p:sldId id="297" r:id="rId11"/>
    <p:sldId id="298" r:id="rId12"/>
    <p:sldId id="299" r:id="rId13"/>
    <p:sldId id="27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1A389-35E2-4DA3-AFD8-C0A2F0524095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1E98-71A6-4330-B1CD-96B117CF1C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95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/>
              <a:t>Les: H.3</a:t>
            </a:r>
            <a:br>
              <a:rPr lang="nl-NL"/>
            </a:br>
            <a:r>
              <a:rPr lang="nl-NL" sz="3100"/>
              <a:t>Het marketingplan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/>
              <a:t>Keuzevak</a:t>
            </a:r>
          </a:p>
          <a:p>
            <a:r>
              <a:rPr lang="nl-NL"/>
              <a:t>Marketing</a:t>
            </a:r>
          </a:p>
          <a:p>
            <a:br>
              <a:rPr lang="nl-NL"/>
            </a:b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6158"/>
            <a:ext cx="3056578" cy="86409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34888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44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Verbetervoorstel Plaats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/>
          </a:bodyPr>
          <a:lstStyle/>
          <a:p>
            <a:r>
              <a:rPr lang="nl-NL"/>
              <a:t>Denk aan:</a:t>
            </a:r>
          </a:p>
          <a:p>
            <a:r>
              <a:rPr lang="nl-NL"/>
              <a:t>Is de verkoopplaats goed?</a:t>
            </a:r>
          </a:p>
          <a:p>
            <a:r>
              <a:rPr lang="nl-NL"/>
              <a:t>Zijn er mogelijkheden voor meer verkoopplaatsen?</a:t>
            </a:r>
          </a:p>
          <a:p>
            <a:endParaRPr lang="nl-NL"/>
          </a:p>
          <a:p>
            <a:pPr>
              <a:buFontTx/>
              <a:buChar char="-"/>
            </a:pPr>
            <a:endParaRPr lang="nl-NL"/>
          </a:p>
          <a:p>
            <a:pPr marL="6858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111" y="499440"/>
            <a:ext cx="1458799" cy="10260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4905685"/>
            <a:ext cx="2090472" cy="138842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4922463"/>
            <a:ext cx="2338617" cy="135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26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Verbetervoorstel Promotie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/>
          </a:bodyPr>
          <a:lstStyle/>
          <a:p>
            <a:r>
              <a:rPr lang="nl-NL"/>
              <a:t>Denk aan:</a:t>
            </a:r>
          </a:p>
          <a:p>
            <a:r>
              <a:rPr lang="nl-NL"/>
              <a:t>Spreekt de manier van promotie klanten aan?</a:t>
            </a:r>
          </a:p>
          <a:p>
            <a:r>
              <a:rPr lang="nl-NL"/>
              <a:t>Valt de promotie op?</a:t>
            </a:r>
          </a:p>
          <a:p>
            <a:r>
              <a:rPr lang="nl-NL"/>
              <a:t>Welke andere vormen van promotie zijn mogelijk?</a:t>
            </a:r>
          </a:p>
          <a:p>
            <a:r>
              <a:rPr lang="nl-NL"/>
              <a:t>Wat kan of moet aangepast worden?</a:t>
            </a:r>
          </a:p>
          <a:p>
            <a:endParaRPr lang="nl-NL"/>
          </a:p>
          <a:p>
            <a:pPr marL="68580" indent="0">
              <a:buNone/>
            </a:pPr>
            <a:endParaRPr lang="nl-NL"/>
          </a:p>
          <a:p>
            <a:endParaRPr lang="nl-NL"/>
          </a:p>
          <a:p>
            <a:endParaRPr lang="nl-NL"/>
          </a:p>
          <a:p>
            <a:pPr marL="68580" indent="0">
              <a:buNone/>
            </a:pPr>
            <a:endParaRPr lang="nl-NL"/>
          </a:p>
          <a:p>
            <a:pPr>
              <a:buFontTx/>
              <a:buChar char="-"/>
            </a:pPr>
            <a:endParaRPr lang="nl-NL"/>
          </a:p>
          <a:p>
            <a:pPr marL="6858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490" y="692697"/>
            <a:ext cx="1288816" cy="9064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303" y="4545476"/>
            <a:ext cx="2555776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954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Beschrijf verbetervoorstellen in je marketingplan </a:t>
            </a:r>
            <a:r>
              <a:rPr lang="nl-NL" sz="2000"/>
              <a:t>(</a:t>
            </a:r>
            <a:r>
              <a:rPr lang="nl-NL" sz="2000" b="1"/>
              <a:t>bij hoofdstuk 3</a:t>
            </a:r>
            <a:r>
              <a:rPr lang="nl-NL" sz="200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68580" indent="0">
              <a:buNone/>
            </a:pPr>
            <a:r>
              <a:rPr lang="nl-NL"/>
              <a:t>Beschrijf alles in je marketingplan!</a:t>
            </a:r>
            <a:endParaRPr lang="en-US"/>
          </a:p>
          <a:p>
            <a:endParaRPr lang="nl-NL"/>
          </a:p>
          <a:p>
            <a:pPr marL="68580" indent="0">
              <a:buNone/>
            </a:pPr>
            <a:r>
              <a:rPr lang="nl-NL"/>
              <a:t>* De uitslag van je enquête (H 3.6)</a:t>
            </a:r>
          </a:p>
          <a:p>
            <a:pPr marL="68580" indent="0">
              <a:buNone/>
            </a:pPr>
            <a:endParaRPr lang="nl-NL"/>
          </a:p>
          <a:p>
            <a:pPr marL="68580" indent="0">
              <a:buNone/>
            </a:pPr>
            <a:r>
              <a:rPr lang="nl-NL"/>
              <a:t>* Het verbetervoorstel  (H 3.7)</a:t>
            </a:r>
          </a:p>
          <a:p>
            <a:pPr marL="525780" indent="-457200">
              <a:buFont typeface="Wingdings 2" pitchFamily="18" charset="2"/>
              <a:buAutoNum type="arabicPeriod"/>
            </a:pPr>
            <a:endParaRPr lang="nl-NL"/>
          </a:p>
          <a:p>
            <a:pPr marL="525780" indent="-457200">
              <a:buFont typeface="Wingdings 2" pitchFamily="18" charset="2"/>
              <a:buAutoNum type="arabicPeriod"/>
            </a:pPr>
            <a:endParaRPr lang="nl-NL"/>
          </a:p>
          <a:p>
            <a:pPr marL="525780" indent="-457200">
              <a:buAutoNum type="arabicPeriod"/>
            </a:pPr>
            <a:endParaRPr lang="nl-NL"/>
          </a:p>
          <a:p>
            <a:pPr>
              <a:buFont typeface="Wingdings" pitchFamily="18" charset="2"/>
              <a:buChar char="Ø"/>
            </a:pPr>
            <a:endParaRPr lang="nl-NL"/>
          </a:p>
          <a:p>
            <a:pPr marL="68580" indent="0">
              <a:buNone/>
            </a:pPr>
            <a:endParaRPr lang="nl-NL"/>
          </a:p>
          <a:p>
            <a:endParaRPr lang="nl-NL"/>
          </a:p>
          <a:p>
            <a:pPr>
              <a:buFont typeface="Wingdings" pitchFamily="18" charset="2"/>
              <a:buChar char="Ø"/>
            </a:pPr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07727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 de slag!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1063328" y="2420888"/>
            <a:ext cx="7920998" cy="39856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Het Marketingplan</a:t>
            </a:r>
            <a:endParaRPr lang="en-US"/>
          </a:p>
          <a:p>
            <a:endParaRPr lang="nl-NL"/>
          </a:p>
          <a:p>
            <a:r>
              <a:rPr lang="nl-NL"/>
              <a:t>Het product</a:t>
            </a:r>
          </a:p>
          <a:p>
            <a:endParaRPr lang="nl-NL"/>
          </a:p>
          <a:p>
            <a:pPr>
              <a:buFontTx/>
              <a:buChar char="-"/>
            </a:pPr>
            <a:endParaRPr lang="nl-NL"/>
          </a:p>
          <a:p>
            <a:pPr marL="6858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615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Wat gaan we doen vandaag?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Verzamelen van de enquêtes</a:t>
            </a:r>
          </a:p>
          <a:p>
            <a:r>
              <a:rPr lang="nl-NL"/>
              <a:t>Verwerken van de enquêtegegevens</a:t>
            </a:r>
          </a:p>
          <a:p>
            <a:r>
              <a:rPr lang="nl-NL"/>
              <a:t>Conclusies trekken</a:t>
            </a:r>
          </a:p>
          <a:p>
            <a:r>
              <a:rPr lang="nl-NL"/>
              <a:t>Verbetervoorstellen doen en beschrijven in het marketingplan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0038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Format Marketing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Wat is ingevuld?</a:t>
            </a:r>
          </a:p>
          <a:p>
            <a:r>
              <a:rPr lang="nl-NL"/>
              <a:t>Is het duidelijk?</a:t>
            </a:r>
          </a:p>
          <a:p>
            <a:r>
              <a:rPr lang="nl-NL"/>
              <a:t>Zijn er vragen?</a:t>
            </a:r>
          </a:p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372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Verzamelen van gegevens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Verzamel alle enquêteformulieren</a:t>
            </a:r>
          </a:p>
          <a:p>
            <a:r>
              <a:rPr lang="nl-NL"/>
              <a:t> Controleer of het juiste aantal enquêtes behaald is</a:t>
            </a:r>
          </a:p>
          <a:p>
            <a:r>
              <a:rPr lang="nl-NL"/>
              <a:t>Zijn er voldoende enquêtes om conclusies te kunnen trekken?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427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Verwerken van gegevens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Maak een document met de enquêtevragen</a:t>
            </a:r>
          </a:p>
          <a:p>
            <a:r>
              <a:rPr lang="nl-NL"/>
              <a:t>Noteer bij iedere vraag de antwoorden en hoeveel keer dat antwoord is gegeven</a:t>
            </a:r>
          </a:p>
          <a:p>
            <a:endParaRPr lang="nl-NL"/>
          </a:p>
          <a:p>
            <a:r>
              <a:rPr lang="nl-NL"/>
              <a:t>Voorbeeld:</a:t>
            </a:r>
          </a:p>
          <a:p>
            <a:r>
              <a:rPr lang="nl-NL"/>
              <a:t>Koopt u weleens honing?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45876"/>
              </p:ext>
            </p:extLst>
          </p:nvPr>
        </p:nvGraphicFramePr>
        <p:xfrm>
          <a:off x="1475656" y="5373216"/>
          <a:ext cx="2520280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60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0"/>
                        <a:t>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097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Conclusies trekken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Kunnen jullie conclusies trekken uit de resultaten van de enquêtes?</a:t>
            </a:r>
          </a:p>
          <a:p>
            <a:r>
              <a:rPr lang="nl-NL"/>
              <a:t>Zet de conclusies bij de het juiste marketinginstrument:</a:t>
            </a:r>
          </a:p>
          <a:p>
            <a:pPr>
              <a:buFont typeface="Wingdings" charset="2"/>
              <a:buChar char="Ø"/>
            </a:pPr>
            <a:r>
              <a:rPr lang="nl-NL"/>
              <a:t>Product</a:t>
            </a:r>
          </a:p>
          <a:p>
            <a:pPr>
              <a:buFont typeface="Wingdings" charset="2"/>
              <a:buChar char="Ø"/>
            </a:pPr>
            <a:r>
              <a:rPr lang="nl-NL"/>
              <a:t>Prijs</a:t>
            </a:r>
          </a:p>
          <a:p>
            <a:pPr>
              <a:buFont typeface="Wingdings" charset="2"/>
              <a:buChar char="Ø"/>
            </a:pPr>
            <a:r>
              <a:rPr lang="nl-NL"/>
              <a:t>Plaats</a:t>
            </a:r>
          </a:p>
          <a:p>
            <a:pPr>
              <a:buFont typeface="Wingdings" charset="2"/>
              <a:buChar char="Ø"/>
            </a:pPr>
            <a:r>
              <a:rPr lang="nl-NL"/>
              <a:t>Promotie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1248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Beschrijf verbetervoorstellen in je marketingplan </a:t>
            </a:r>
            <a:r>
              <a:rPr lang="nl-NL" sz="2000"/>
              <a:t>(bij hoofdstuk 4)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Kunnen jullie conclusies trekken uit de resultaten van de enquêtes?</a:t>
            </a:r>
          </a:p>
          <a:p>
            <a:r>
              <a:rPr lang="nl-NL"/>
              <a:t>Zet de conclusies bij de het juiste marketinginstrument:</a:t>
            </a:r>
          </a:p>
          <a:p>
            <a:pPr>
              <a:buFont typeface="Wingdings" charset="2"/>
              <a:buChar char="Ø"/>
            </a:pPr>
            <a:r>
              <a:rPr lang="nl-NL"/>
              <a:t>Product</a:t>
            </a:r>
          </a:p>
          <a:p>
            <a:pPr>
              <a:buFont typeface="Wingdings" charset="2"/>
              <a:buChar char="Ø"/>
            </a:pPr>
            <a:r>
              <a:rPr lang="nl-NL"/>
              <a:t>Prijs</a:t>
            </a:r>
          </a:p>
          <a:p>
            <a:pPr>
              <a:buFont typeface="Wingdings" charset="2"/>
              <a:buChar char="Ø"/>
            </a:pPr>
            <a:r>
              <a:rPr lang="nl-NL"/>
              <a:t>Plaats</a:t>
            </a:r>
          </a:p>
          <a:p>
            <a:pPr>
              <a:buFont typeface="Wingdings" charset="2"/>
              <a:buChar char="Ø"/>
            </a:pPr>
            <a:r>
              <a:rPr lang="nl-NL"/>
              <a:t>Promotie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6910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Verbetervoorstel Product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/>
          </a:bodyPr>
          <a:lstStyle/>
          <a:p>
            <a:r>
              <a:rPr lang="nl-NL"/>
              <a:t>Denk aan:</a:t>
            </a:r>
          </a:p>
          <a:p>
            <a:r>
              <a:rPr lang="nl-NL"/>
              <a:t>Is er voldoende interesse?</a:t>
            </a:r>
          </a:p>
          <a:p>
            <a:r>
              <a:rPr lang="nl-NL"/>
              <a:t>Boordeling smaak?</a:t>
            </a:r>
          </a:p>
          <a:p>
            <a:r>
              <a:rPr lang="nl-NL"/>
              <a:t>Beoordeling afmeting/maat?</a:t>
            </a:r>
          </a:p>
          <a:p>
            <a:r>
              <a:rPr lang="nl-NL"/>
              <a:t>Beoordeling grondstoffen?</a:t>
            </a:r>
          </a:p>
          <a:p>
            <a:endParaRPr lang="nl-NL"/>
          </a:p>
          <a:p>
            <a:pPr marL="68580" indent="0">
              <a:buNone/>
            </a:pPr>
            <a:endParaRPr lang="nl-NL"/>
          </a:p>
          <a:p>
            <a:pPr marL="68580" indent="0">
              <a:buNone/>
            </a:pPr>
            <a:endParaRPr lang="nl-NL"/>
          </a:p>
          <a:p>
            <a:pPr>
              <a:buFontTx/>
              <a:buChar char="-"/>
            </a:pPr>
            <a:endParaRPr lang="nl-NL"/>
          </a:p>
          <a:p>
            <a:pPr marL="6858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579103"/>
            <a:ext cx="1314782" cy="92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31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Verbetervoorstel Prijs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/>
          </a:bodyPr>
          <a:lstStyle/>
          <a:p>
            <a:r>
              <a:rPr lang="nl-NL"/>
              <a:t>Denk aan:</a:t>
            </a:r>
          </a:p>
          <a:p>
            <a:r>
              <a:rPr lang="nl-NL"/>
              <a:t>Welke prijs wil een klant betalen?</a:t>
            </a:r>
          </a:p>
          <a:p>
            <a:r>
              <a:rPr lang="nl-NL"/>
              <a:t>Moet de prijs aangepast worden?</a:t>
            </a:r>
          </a:p>
          <a:p>
            <a:r>
              <a:rPr lang="nl-NL"/>
              <a:t>Hoe is de prijs van concurrerende producten?</a:t>
            </a:r>
          </a:p>
          <a:p>
            <a:r>
              <a:rPr lang="nl-NL"/>
              <a:t>Kan met de prijs winst worden behaald?</a:t>
            </a:r>
          </a:p>
          <a:p>
            <a:r>
              <a:rPr lang="nl-NL"/>
              <a:t>Hoeveel stuks moeten worden verkocht?</a:t>
            </a:r>
          </a:p>
          <a:p>
            <a:pPr marL="6858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490" y="572824"/>
            <a:ext cx="1370670" cy="9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53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Les: H.3 Het marketingplan</vt:lpstr>
      <vt:lpstr>Wat gaan we doen vandaag?</vt:lpstr>
      <vt:lpstr>Format Marketing</vt:lpstr>
      <vt:lpstr>Verzamelen van gegevens </vt:lpstr>
      <vt:lpstr>Verwerken van gegevens </vt:lpstr>
      <vt:lpstr>Conclusies trekken </vt:lpstr>
      <vt:lpstr>Beschrijf verbetervoorstellen in je marketingplan (bij hoofdstuk 4) </vt:lpstr>
      <vt:lpstr>Verbetervoorstel Product</vt:lpstr>
      <vt:lpstr>Verbetervoorstel Prijs</vt:lpstr>
      <vt:lpstr>Verbetervoorstel Plaats</vt:lpstr>
      <vt:lpstr>Verbetervoorstel Promotie</vt:lpstr>
      <vt:lpstr>Beschrijf verbetervoorstellen in je marketingplan (bij hoofdstuk 3)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Les: H.3 Het marketingplan</dc:title>
  <cp:revision>1</cp:revision>
  <dcterms:modified xsi:type="dcterms:W3CDTF">2017-11-28T09:14:03Z</dcterms:modified>
</cp:coreProperties>
</file>