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83" r:id="rId3"/>
    <p:sldId id="282" r:id="rId4"/>
    <p:sldId id="284" r:id="rId5"/>
    <p:sldId id="273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A389-35E2-4DA3-AFD8-C0A2F0524095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1E98-71A6-4330-B1CD-96B117CF1C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95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1CE287-A5D0-49D6-9FD5-32CABBCC688B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DE3F13-5D33-460D-A7F7-814F344311E0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19650" y="3648075"/>
            <a:ext cx="3313113" cy="2177499"/>
          </a:xfrm>
        </p:spPr>
        <p:txBody>
          <a:bodyPr>
            <a:normAutofit fontScale="90000"/>
          </a:bodyPr>
          <a:lstStyle/>
          <a:p>
            <a:r>
              <a:rPr lang="nl-NL"/>
              <a:t> 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r>
              <a:rPr lang="nl-NL">
                <a:solidFill>
                  <a:srgbClr val="94C600"/>
                </a:solidFill>
              </a:rPr>
              <a:t>SWOT-analyse</a:t>
            </a:r>
            <a:r>
              <a:rPr lang="nl-NL">
                <a:solidFill>
                  <a:srgbClr val="94C600"/>
                </a:solidFill>
                <a:latin typeface="Century Gothic"/>
                <a:cs typeface="+mj-ea"/>
              </a:rPr>
              <a:t> =</a:t>
            </a:r>
            <a:br>
              <a:rPr lang="en-US">
                <a:solidFill>
                  <a:schemeClr val="tx1"/>
                </a:solidFill>
                <a:latin typeface="+mj-ea"/>
                <a:cs typeface="+mj-ea"/>
              </a:rPr>
            </a:br>
            <a:br>
              <a:rPr lang="en-US">
                <a:solidFill>
                  <a:schemeClr val="tx1"/>
                </a:solidFill>
              </a:rPr>
            </a:br>
            <a:r>
              <a:rPr lang="nl-NL"/>
              <a:t>kijk naar de   sterke en zwakke kanten in je plan</a:t>
            </a:r>
            <a:endParaRPr lang="nl-NL" sz="310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6158"/>
            <a:ext cx="3056578" cy="86409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sp>
        <p:nvSpPr>
          <p:cNvPr id="9" name="Subtitle 8">
            <a:extLst>
              <a:ext uri="{FF2B5EF4-FFF2-40B4-BE49-F238E27FC236}">
                <a16:creationId xmlns:a16="http://schemas.microsoft.com/office/drawing/2014/main" id="{84E5B8E3-606B-42CD-9E1A-1327CD602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0" y="2790825"/>
            <a:ext cx="3309803" cy="12606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b="1">
                <a:solidFill>
                  <a:srgbClr val="496300"/>
                </a:solidFill>
              </a:rPr>
              <a:t>SWOT</a:t>
            </a:r>
          </a:p>
        </p:txBody>
      </p:sp>
    </p:spTree>
    <p:extLst>
      <p:ext uri="{BB962C8B-B14F-4D97-AF65-F5344CB8AC3E}">
        <p14:creationId xmlns:p14="http://schemas.microsoft.com/office/powerpoint/2010/main" val="295774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r>
              <a:rPr lang="nl-NL" sz="2000"/>
              <a:t>extern: dus trends en ontwikkelingen buiten je bedrijf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Wat zijn voor ons belangrijke </a:t>
            </a:r>
            <a:r>
              <a:rPr lang="nl-NL" b="1"/>
              <a:t>kansen</a:t>
            </a:r>
            <a:r>
              <a:rPr lang="nl-NL"/>
              <a:t>?</a:t>
            </a:r>
          </a:p>
          <a:p>
            <a:pPr>
              <a:buFontTx/>
              <a:buChar char="-"/>
            </a:pPr>
            <a:r>
              <a:rPr lang="nl-NL"/>
              <a:t>Bijvoorbeeld:</a:t>
            </a:r>
          </a:p>
          <a:p>
            <a:pPr>
              <a:buFontTx/>
              <a:buChar char="-"/>
            </a:pPr>
            <a:r>
              <a:rPr lang="nl-NL" i="1"/>
              <a:t>Er is meer aandacht voor duurzaamheid en gezondheid</a:t>
            </a:r>
          </a:p>
          <a:p>
            <a:pPr>
              <a:buFontTx/>
              <a:buChar char="-"/>
            </a:pPr>
            <a:endParaRPr lang="nl-NL"/>
          </a:p>
          <a:p>
            <a:r>
              <a:rPr lang="nl-NL"/>
              <a:t>Wat zijn voor ons belangrijke </a:t>
            </a:r>
            <a:r>
              <a:rPr lang="nl-NL" b="1"/>
              <a:t>bedreigingen?</a:t>
            </a:r>
          </a:p>
          <a:p>
            <a:pPr>
              <a:buFontTx/>
              <a:buChar char="-"/>
            </a:pPr>
            <a:r>
              <a:rPr lang="nl-NL"/>
              <a:t>Bijvoorbeeld:</a:t>
            </a:r>
          </a:p>
          <a:p>
            <a:pPr>
              <a:buFontTx/>
              <a:buChar char="-"/>
            </a:pPr>
            <a:r>
              <a:rPr lang="nl-NL" i="1"/>
              <a:t>mensen kopen veel op internet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99097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r>
              <a:rPr lang="nl-NL" sz="2000"/>
              <a:t>intern: dus van jullie zelf en je eigen product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/>
              <a:t>Wat is de </a:t>
            </a:r>
            <a:r>
              <a:rPr lang="nl-NL" b="1"/>
              <a:t>sterkte</a:t>
            </a:r>
            <a:r>
              <a:rPr lang="nl-NL"/>
              <a:t> van ons en ons product?</a:t>
            </a:r>
          </a:p>
          <a:p>
            <a:pPr>
              <a:buFontTx/>
              <a:buChar char="-"/>
            </a:pPr>
            <a:r>
              <a:rPr lang="nl-NL"/>
              <a:t>Bijvoorbeeld:</a:t>
            </a:r>
          </a:p>
          <a:p>
            <a:pPr>
              <a:buFontTx/>
              <a:buChar char="-"/>
            </a:pPr>
            <a:r>
              <a:rPr lang="nl-NL" i="1"/>
              <a:t>Het is een regionaal product</a:t>
            </a:r>
          </a:p>
          <a:p>
            <a:pPr>
              <a:buFontTx/>
              <a:buChar char="-"/>
            </a:pPr>
            <a:r>
              <a:rPr lang="nl-NL" i="1"/>
              <a:t>Het is een product van leerlingen</a:t>
            </a:r>
          </a:p>
          <a:p>
            <a:r>
              <a:rPr lang="nl-NL"/>
              <a:t>Wat is de </a:t>
            </a:r>
            <a:r>
              <a:rPr lang="nl-NL" b="1"/>
              <a:t>zwakte </a:t>
            </a:r>
            <a:r>
              <a:rPr lang="nl-NL"/>
              <a:t>van ons en ons product?</a:t>
            </a:r>
          </a:p>
          <a:p>
            <a:pPr>
              <a:buFontTx/>
              <a:buChar char="-"/>
            </a:pPr>
            <a:r>
              <a:rPr lang="nl-NL"/>
              <a:t>Bijvoorbeeld:</a:t>
            </a:r>
          </a:p>
          <a:p>
            <a:pPr>
              <a:buFontTx/>
              <a:buChar char="-"/>
            </a:pPr>
            <a:r>
              <a:rPr lang="nl-NL" i="1"/>
              <a:t>Het product heeft nog geen </a:t>
            </a:r>
          </a:p>
          <a:p>
            <a:pPr marL="68580" indent="0">
              <a:buNone/>
            </a:pPr>
            <a:r>
              <a:rPr lang="nl-NL" i="1"/>
              <a:t>   naamsbekendheid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0473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Marktonderzoek</a:t>
            </a:r>
            <a:br>
              <a:rPr lang="nl-NL"/>
            </a:br>
            <a:r>
              <a:rPr lang="nl-NL" sz="2000"/>
              <a:t>SWOT-analyse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985668"/>
          </a:xfrm>
        </p:spPr>
        <p:txBody>
          <a:bodyPr>
            <a:normAutofit/>
          </a:bodyPr>
          <a:lstStyle/>
          <a:p>
            <a:r>
              <a:rPr lang="nl-NL" b="1"/>
              <a:t>SWOT analyse </a:t>
            </a:r>
            <a:r>
              <a:rPr lang="nl-NL"/>
              <a:t>is een overzicht van de kansen, bedreigen, sterktes en zwaktes</a:t>
            </a:r>
          </a:p>
          <a:p>
            <a:r>
              <a:rPr lang="nl-NL" i="1"/>
              <a:t>Opdracht A: maak een SWOT-analyse</a:t>
            </a:r>
          </a:p>
          <a:p>
            <a:endParaRPr lang="nl-NL" i="1"/>
          </a:p>
          <a:p>
            <a:pPr marL="68580" indent="0">
              <a:buNone/>
            </a:pPr>
            <a:endParaRPr lang="nl-NL" i="1"/>
          </a:p>
          <a:p>
            <a:endParaRPr lang="nl-NL" i="1"/>
          </a:p>
          <a:p>
            <a:pPr marL="68580" indent="0">
              <a:buNone/>
            </a:pPr>
            <a:r>
              <a:rPr lang="nl-NL" i="1"/>
              <a:t>   </a:t>
            </a:r>
          </a:p>
          <a:p>
            <a:pPr marL="68580" indent="0">
              <a:buNone/>
            </a:pPr>
            <a:endParaRPr lang="nl-NL" b="1" i="1"/>
          </a:p>
          <a:p>
            <a:pPr marL="68580" indent="0">
              <a:buNone/>
            </a:pPr>
            <a:r>
              <a:rPr lang="nl-NL" b="1"/>
              <a:t>Veel succes!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341" y="3573016"/>
            <a:ext cx="3103041" cy="220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1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990600" y="2023485"/>
            <a:ext cx="7024688" cy="20151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>
                <a:solidFill>
                  <a:srgbClr val="496300"/>
                </a:solidFill>
              </a:rPr>
              <a:t>NOTEER JE SWOT ANALYSE BIJ </a:t>
            </a:r>
            <a:br>
              <a:rPr lang="en-US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en-US" sz="3600" b="1">
                <a:solidFill>
                  <a:srgbClr val="496300"/>
                </a:solidFill>
              </a:rPr>
              <a:t>H 7 VAN JE VERSLAG</a:t>
            </a:r>
            <a:br>
              <a:rPr lang="en-US">
                <a:solidFill>
                  <a:schemeClr val="tx1"/>
                </a:solidFill>
                <a:latin typeface="+mj-ea"/>
                <a:cs typeface="+mj-ea"/>
              </a:rPr>
            </a:br>
            <a:br>
              <a:rPr lang="en-US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nl-NL"/>
              <a:t>Aan de slag!</a:t>
            </a:r>
            <a:endParaRPr lang="en-US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"/>
            <a:ext cx="2048466" cy="5791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9615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     SWOT-analyse =  kijk naar de   sterke en zwakke kanten in je plan</vt:lpstr>
      <vt:lpstr>Marktonderzoek extern: dus trends en ontwikkelingen buiten je bedrijf</vt:lpstr>
      <vt:lpstr>Marktonderzoek intern: dus van jullie zelf en je eigen product</vt:lpstr>
      <vt:lpstr>Marktonderzoek SWOT-analyse</vt:lpstr>
      <vt:lpstr>NOTEER JE SWOT ANALYSE BIJ  H 7 VAN JE VERSLAG  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 SWOT-analyse =  kijk naar de   sterke en zwakke kanten in je plan</dc:title>
  <cp:revision>1</cp:revision>
  <dcterms:modified xsi:type="dcterms:W3CDTF">2017-11-28T09:24:11Z</dcterms:modified>
</cp:coreProperties>
</file>