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96" r:id="rId3"/>
    <p:sldId id="297" r:id="rId4"/>
    <p:sldId id="300" r:id="rId5"/>
    <p:sldId id="303" r:id="rId6"/>
    <p:sldId id="304" r:id="rId7"/>
    <p:sldId id="306" r:id="rId8"/>
    <p:sldId id="307" r:id="rId9"/>
    <p:sldId id="308" r:id="rId10"/>
    <p:sldId id="309" r:id="rId11"/>
    <p:sldId id="273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94653" autoAdjust="0"/>
  </p:normalViewPr>
  <p:slideViewPr>
    <p:cSldViewPr>
      <p:cViewPr varScale="1">
        <p:scale>
          <a:sx n="110" d="100"/>
          <a:sy n="110" d="100"/>
        </p:scale>
        <p:origin x="161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0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51A389-35E2-4DA3-AFD8-C0A2F0524095}" type="datetimeFigureOut">
              <a:rPr lang="nl-NL" smtClean="0"/>
              <a:t>13-1-2017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01E98-71A6-4330-B1CD-96B117CF1C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2952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11CE287-A5D0-49D6-9FD5-32CABBCC688B}" type="datetimeFigureOut">
              <a:rPr lang="nl-NL" smtClean="0"/>
              <a:t>13-1-2017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FDE3F13-5D33-460D-A7F7-814F344311E0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13-1-2017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13-1-2017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13-1-2017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13-1-2017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13-1-2017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13-1-2017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13-1-2017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13-1-2017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13-1-2017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13-1-2017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11CE287-A5D0-49D6-9FD5-32CABBCC688B}" type="datetimeFigureOut">
              <a:rPr lang="nl-NL" smtClean="0"/>
              <a:t>13-1-2017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FDE3F13-5D33-460D-A7F7-814F344311E0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572001" y="2924944"/>
            <a:ext cx="3506258" cy="20622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Les </a:t>
            </a:r>
            <a:r>
              <a:rPr lang="nl-NL" dirty="0"/>
              <a:t>3</a:t>
            </a:r>
            <a:r>
              <a:rPr lang="nl-NL" dirty="0" smtClean="0"/>
              <a:t>: Marktonderzoek</a:t>
            </a:r>
            <a:br>
              <a:rPr lang="nl-NL" dirty="0" smtClean="0"/>
            </a:br>
            <a:r>
              <a:rPr lang="nl-NL" sz="3100" dirty="0" smtClean="0"/>
              <a:t/>
            </a:r>
            <a:br>
              <a:rPr lang="nl-NL" sz="3100" dirty="0" smtClean="0"/>
            </a:br>
            <a:endParaRPr lang="nl-NL" sz="31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Keuzevak</a:t>
            </a:r>
            <a:endParaRPr lang="nl-NL" dirty="0"/>
          </a:p>
          <a:p>
            <a:r>
              <a:rPr lang="nl-NL" dirty="0" smtClean="0"/>
              <a:t>Marketing</a:t>
            </a:r>
            <a:endParaRPr lang="nl-NL" dirty="0"/>
          </a:p>
          <a:p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506158"/>
            <a:ext cx="3056578" cy="864096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348880"/>
            <a:ext cx="3681707" cy="2061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74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1196752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Stap 5: waar komen de middelen vandaan?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1595" y="2564904"/>
            <a:ext cx="7560958" cy="3985668"/>
          </a:xfrm>
        </p:spPr>
        <p:txBody>
          <a:bodyPr>
            <a:normAutofit/>
          </a:bodyPr>
          <a:lstStyle/>
          <a:p>
            <a:r>
              <a:rPr lang="nl-NL" dirty="0" smtClean="0"/>
              <a:t>Waar haal je grondstoffen/middelen vandaan?</a:t>
            </a:r>
          </a:p>
          <a:p>
            <a:r>
              <a:rPr lang="nl-NL" dirty="0" smtClean="0"/>
              <a:t>Zijn er verschillende aanbieders?</a:t>
            </a:r>
          </a:p>
          <a:p>
            <a:r>
              <a:rPr lang="nl-NL" dirty="0" smtClean="0"/>
              <a:t>Wat is belangrijk voor de keuze van leverancier:</a:t>
            </a:r>
          </a:p>
          <a:p>
            <a:pPr>
              <a:buFontTx/>
              <a:buChar char="-"/>
            </a:pPr>
            <a:r>
              <a:rPr lang="nl-NL" dirty="0" smtClean="0"/>
              <a:t>Is kwaliteit belangrijker of prijs?</a:t>
            </a:r>
          </a:p>
          <a:p>
            <a:pPr>
              <a:buFontTx/>
              <a:buChar char="-"/>
            </a:pPr>
            <a:r>
              <a:rPr lang="nl-NL" dirty="0" smtClean="0"/>
              <a:t>Afstand?</a:t>
            </a:r>
          </a:p>
          <a:p>
            <a:pPr>
              <a:buFontTx/>
              <a:buChar char="-"/>
            </a:pPr>
            <a:r>
              <a:rPr lang="nl-NL" dirty="0" smtClean="0"/>
              <a:t>Etc.</a:t>
            </a:r>
          </a:p>
          <a:p>
            <a:endParaRPr lang="nl-NL" dirty="0" smtClean="0"/>
          </a:p>
          <a:p>
            <a:pPr marL="6858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7415" y="4293096"/>
            <a:ext cx="1711077" cy="1140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83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27584" y="1340768"/>
            <a:ext cx="7488832" cy="510344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Aan </a:t>
            </a:r>
            <a:r>
              <a:rPr lang="nl-NL" dirty="0"/>
              <a:t>de slag!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sz="2000" dirty="0" smtClean="0">
                <a:solidFill>
                  <a:schemeClr val="tx1"/>
                </a:solidFill>
              </a:rPr>
              <a:t/>
            </a:r>
            <a:br>
              <a:rPr lang="nl-NL" sz="2000" dirty="0" smtClean="0">
                <a:solidFill>
                  <a:schemeClr val="tx1"/>
                </a:solidFill>
              </a:rPr>
            </a:br>
            <a:r>
              <a:rPr lang="nl-NL" sz="2000" dirty="0" smtClean="0">
                <a:solidFill>
                  <a:schemeClr val="tx1"/>
                </a:solidFill>
              </a:rPr>
              <a:t/>
            </a:r>
            <a:br>
              <a:rPr lang="nl-NL" sz="2000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Marketingplan:</a:t>
            </a:r>
            <a:r>
              <a:rPr lang="nl-NL" sz="2000" dirty="0" smtClean="0"/>
              <a:t/>
            </a:r>
            <a:br>
              <a:rPr lang="nl-NL" sz="2000" dirty="0" smtClean="0"/>
            </a:br>
            <a:r>
              <a:rPr lang="nl-NL" sz="2000" dirty="0" smtClean="0">
                <a:solidFill>
                  <a:schemeClr val="tx1"/>
                </a:solidFill>
              </a:rPr>
              <a:t>H.21 t/m 2.4</a:t>
            </a:r>
            <a:r>
              <a:rPr lang="nl-NL" sz="2000" dirty="0" smtClean="0">
                <a:solidFill>
                  <a:schemeClr val="tx1"/>
                </a:solidFill>
              </a:rPr>
              <a:t/>
            </a:r>
            <a:br>
              <a:rPr lang="nl-NL" sz="2000" dirty="0" smtClean="0">
                <a:solidFill>
                  <a:schemeClr val="tx1"/>
                </a:solidFill>
              </a:rPr>
            </a:br>
            <a:r>
              <a:rPr lang="nl-NL" sz="2000" dirty="0">
                <a:solidFill>
                  <a:schemeClr val="tx1"/>
                </a:solidFill>
              </a:rPr>
              <a:t/>
            </a:r>
            <a:br>
              <a:rPr lang="nl-NL" sz="2000" dirty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Product:</a:t>
            </a:r>
            <a:r>
              <a:rPr lang="nl-NL" sz="2000" dirty="0" smtClean="0">
                <a:solidFill>
                  <a:schemeClr val="tx1"/>
                </a:solidFill>
              </a:rPr>
              <a:t/>
            </a:r>
            <a:br>
              <a:rPr lang="nl-NL" sz="2000" dirty="0" smtClean="0">
                <a:solidFill>
                  <a:schemeClr val="tx1"/>
                </a:solidFill>
              </a:rPr>
            </a:br>
            <a:r>
              <a:rPr lang="nl-NL" sz="2000" dirty="0" smtClean="0">
                <a:solidFill>
                  <a:schemeClr val="tx1"/>
                </a:solidFill>
              </a:rPr>
              <a:t>Verder met de ontwikkeling</a:t>
            </a:r>
            <a:r>
              <a:rPr lang="nl-NL" sz="2000" dirty="0" smtClean="0"/>
              <a:t/>
            </a:r>
            <a:br>
              <a:rPr lang="nl-NL" sz="2000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2" y="1772816"/>
            <a:ext cx="24130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61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Wat gaan we doen vandaag?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7128908" cy="3985668"/>
          </a:xfrm>
        </p:spPr>
        <p:txBody>
          <a:bodyPr>
            <a:normAutofit/>
          </a:bodyPr>
          <a:lstStyle/>
          <a:p>
            <a:r>
              <a:rPr lang="nl-NL" dirty="0" smtClean="0"/>
              <a:t>Stand van zaken doornemen</a:t>
            </a:r>
          </a:p>
          <a:p>
            <a:r>
              <a:rPr lang="nl-NL" dirty="0" smtClean="0"/>
              <a:t>Verder met het product of dienst</a:t>
            </a:r>
          </a:p>
          <a:p>
            <a:pPr>
              <a:buFontTx/>
              <a:buChar char="-"/>
            </a:pPr>
            <a:r>
              <a:rPr lang="nl-NL" dirty="0" smtClean="0"/>
              <a:t>Wat zijn de kenmerken?</a:t>
            </a:r>
          </a:p>
          <a:p>
            <a:pPr>
              <a:buFontTx/>
              <a:buChar char="-"/>
            </a:pPr>
            <a:r>
              <a:rPr lang="nl-NL" dirty="0" smtClean="0"/>
              <a:t>Wat heb je nodig voor je product?</a:t>
            </a:r>
          </a:p>
          <a:p>
            <a:pPr>
              <a:buFontTx/>
              <a:buChar char="-"/>
            </a:pPr>
            <a:r>
              <a:rPr lang="nl-NL" dirty="0" smtClean="0"/>
              <a:t>Wat maakt het product uniek?</a:t>
            </a:r>
          </a:p>
          <a:p>
            <a:pPr marL="68580" indent="0">
              <a:buNone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9886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Format Marketingplan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0" y="2323652"/>
            <a:ext cx="7632966" cy="3985668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Wat </a:t>
            </a:r>
            <a:r>
              <a:rPr lang="nl-NL" dirty="0"/>
              <a:t>is ingevuld</a:t>
            </a:r>
            <a:r>
              <a:rPr lang="nl-NL" dirty="0" smtClean="0"/>
              <a:t>?</a:t>
            </a:r>
          </a:p>
          <a:p>
            <a:endParaRPr lang="nl-NL" dirty="0"/>
          </a:p>
          <a:p>
            <a:r>
              <a:rPr lang="nl-NL" dirty="0" smtClean="0"/>
              <a:t>Welke afspraken over de samenwerking hebben jullie met elkaar gemaakt?</a:t>
            </a:r>
          </a:p>
          <a:p>
            <a:endParaRPr lang="nl-NL" dirty="0"/>
          </a:p>
          <a:p>
            <a:r>
              <a:rPr lang="nl-NL" dirty="0" smtClean="0"/>
              <a:t>Hoe ver zijn jullie met het idee?</a:t>
            </a:r>
          </a:p>
          <a:p>
            <a:pPr marL="68580" indent="0">
              <a:buNone/>
            </a:pPr>
            <a:endParaRPr lang="nl-NL" dirty="0"/>
          </a:p>
          <a:p>
            <a:r>
              <a:rPr lang="nl-NL" dirty="0"/>
              <a:t>Is </a:t>
            </a:r>
            <a:r>
              <a:rPr lang="nl-NL" dirty="0" smtClean="0"/>
              <a:t>alles duidelijk?</a:t>
            </a:r>
          </a:p>
          <a:p>
            <a:endParaRPr lang="nl-NL" dirty="0"/>
          </a:p>
          <a:p>
            <a:r>
              <a:rPr lang="nl-NL" dirty="0"/>
              <a:t>Zijn er vragen?</a:t>
            </a:r>
          </a:p>
          <a:p>
            <a:pPr marL="68580" indent="0">
              <a:buNone/>
            </a:pPr>
            <a:r>
              <a:rPr lang="nl-NL" i="1" dirty="0" smtClean="0"/>
              <a:t> </a:t>
            </a:r>
            <a:endParaRPr lang="nl-NL" sz="2000" i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9086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579103"/>
            <a:ext cx="7024744" cy="1143000"/>
          </a:xfrm>
        </p:spPr>
        <p:txBody>
          <a:bodyPr>
            <a:normAutofit/>
          </a:bodyPr>
          <a:lstStyle/>
          <a:p>
            <a:r>
              <a:rPr lang="nl-NL" dirty="0" smtClean="0"/>
              <a:t>Jullie product of dienst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0" y="2132856"/>
            <a:ext cx="7560958" cy="3985668"/>
          </a:xfrm>
        </p:spPr>
        <p:txBody>
          <a:bodyPr>
            <a:normAutofit/>
          </a:bodyPr>
          <a:lstStyle/>
          <a:p>
            <a:r>
              <a:rPr lang="nl-NL" dirty="0" smtClean="0"/>
              <a:t>Is het een bestaand product of moet het ontwikkeld worden?</a:t>
            </a:r>
          </a:p>
          <a:p>
            <a:r>
              <a:rPr lang="nl-NL" dirty="0" smtClean="0"/>
              <a:t>Of is het een bestaand product wat jullie gaan aanpassen?</a:t>
            </a:r>
          </a:p>
          <a:p>
            <a:endParaRPr lang="nl-NL" dirty="0"/>
          </a:p>
          <a:p>
            <a:r>
              <a:rPr lang="nl-NL" b="1" dirty="0" smtClean="0"/>
              <a:t>Wat moet er allemaal gebeuren voordat het product klaar is en verkocht kan worden?</a:t>
            </a:r>
            <a:endParaRPr lang="nl-NL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6790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579103"/>
            <a:ext cx="7024744" cy="1143000"/>
          </a:xfrm>
        </p:spPr>
        <p:txBody>
          <a:bodyPr>
            <a:normAutofit/>
          </a:bodyPr>
          <a:lstStyle/>
          <a:p>
            <a:r>
              <a:rPr lang="nl-NL" dirty="0" smtClean="0"/>
              <a:t>Jullie product of dienst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0" y="2132856"/>
            <a:ext cx="7560958" cy="3985668"/>
          </a:xfrm>
        </p:spPr>
        <p:txBody>
          <a:bodyPr>
            <a:normAutofit/>
          </a:bodyPr>
          <a:lstStyle/>
          <a:p>
            <a:r>
              <a:rPr lang="nl-NL" dirty="0" smtClean="0"/>
              <a:t>Stap 1: Het idee (n.a.v. de brainstorm)</a:t>
            </a:r>
          </a:p>
          <a:p>
            <a:r>
              <a:rPr lang="nl-NL" dirty="0" smtClean="0"/>
              <a:t>Stap 2: De mogelijkheden voor het idee</a:t>
            </a:r>
          </a:p>
          <a:p>
            <a:r>
              <a:rPr lang="nl-NL" dirty="0" smtClean="0"/>
              <a:t>Stap 3: Concrete keuze voor het idee</a:t>
            </a:r>
          </a:p>
          <a:p>
            <a:r>
              <a:rPr lang="nl-NL" dirty="0" smtClean="0"/>
              <a:t>Stap 4: Uitwerking van het idee: wat is nodig aan middelen?</a:t>
            </a:r>
          </a:p>
          <a:p>
            <a:r>
              <a:rPr lang="nl-NL" dirty="0" smtClean="0"/>
              <a:t>Stap 5: Waar kunnen we de middelen vandaan halen?</a:t>
            </a:r>
          </a:p>
          <a:p>
            <a:endParaRPr lang="nl-NL" dirty="0" smtClean="0"/>
          </a:p>
          <a:p>
            <a:pPr marL="68580" indent="0">
              <a:buNone/>
            </a:pPr>
            <a:endParaRPr lang="nl-NL" b="1" dirty="0" smtClean="0"/>
          </a:p>
          <a:p>
            <a:pPr>
              <a:buFontTx/>
              <a:buChar char="-"/>
            </a:pPr>
            <a:endParaRPr lang="nl-NL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910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579103"/>
            <a:ext cx="7024744" cy="1143000"/>
          </a:xfrm>
        </p:spPr>
        <p:txBody>
          <a:bodyPr>
            <a:normAutofit/>
          </a:bodyPr>
          <a:lstStyle/>
          <a:p>
            <a:r>
              <a:rPr lang="nl-NL" dirty="0" smtClean="0"/>
              <a:t>Stap 1: het idee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0" y="2132856"/>
            <a:ext cx="7560958" cy="3985668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Is het een bestaand product of moet het ontwikkeld worden?</a:t>
            </a:r>
          </a:p>
          <a:p>
            <a:r>
              <a:rPr lang="nl-NL" dirty="0" smtClean="0"/>
              <a:t>Of is het een bestaand product wat jullie gaan aanpassen?</a:t>
            </a:r>
          </a:p>
          <a:p>
            <a:endParaRPr lang="nl-NL" dirty="0"/>
          </a:p>
          <a:p>
            <a:r>
              <a:rPr lang="nl-NL" b="1" dirty="0" smtClean="0"/>
              <a:t>Wat moet </a:t>
            </a:r>
            <a:r>
              <a:rPr lang="nl-NL" b="1" dirty="0" smtClean="0"/>
              <a:t>het unieke verkoopargument worden? De USP!</a:t>
            </a:r>
          </a:p>
          <a:p>
            <a:pPr>
              <a:buFontTx/>
              <a:buChar char="-"/>
            </a:pPr>
            <a:r>
              <a:rPr lang="nl-NL" b="1" i="1" dirty="0" smtClean="0">
                <a:solidFill>
                  <a:srgbClr val="C00000"/>
                </a:solidFill>
              </a:rPr>
              <a:t>Wat maakt jullie product anders dan anderen?</a:t>
            </a:r>
          </a:p>
          <a:p>
            <a:pPr>
              <a:buFontTx/>
              <a:buChar char="-"/>
            </a:pPr>
            <a:r>
              <a:rPr lang="nl-NL" b="1" i="1" dirty="0" smtClean="0">
                <a:solidFill>
                  <a:srgbClr val="C00000"/>
                </a:solidFill>
              </a:rPr>
              <a:t>Wat maakt jullie product interessant om te kopen?</a:t>
            </a:r>
          </a:p>
          <a:p>
            <a:pPr marL="68580" indent="0">
              <a:buNone/>
            </a:pPr>
            <a:endParaRPr lang="nl-NL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4328" y="3717032"/>
            <a:ext cx="995752" cy="104000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6256" y="5678639"/>
            <a:ext cx="1812230" cy="850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60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579103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Stap 2: de mogelijkheden voor het idee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0" y="2132856"/>
            <a:ext cx="7560958" cy="3985668"/>
          </a:xfrm>
        </p:spPr>
        <p:txBody>
          <a:bodyPr>
            <a:normAutofit/>
          </a:bodyPr>
          <a:lstStyle/>
          <a:p>
            <a:r>
              <a:rPr lang="nl-NL" dirty="0" smtClean="0"/>
              <a:t>Zijn er verschillende mogelijkheden voor de uitvoering?</a:t>
            </a:r>
          </a:p>
          <a:p>
            <a:pPr marL="68580" indent="0">
              <a:buNone/>
            </a:pPr>
            <a:r>
              <a:rPr lang="nl-NL" dirty="0" smtClean="0"/>
              <a:t>Bijvoorbeeld:</a:t>
            </a:r>
          </a:p>
          <a:p>
            <a:pPr>
              <a:buFontTx/>
              <a:buChar char="-"/>
            </a:pPr>
            <a:r>
              <a:rPr lang="nl-NL" dirty="0" smtClean="0"/>
              <a:t>De vorm?</a:t>
            </a:r>
          </a:p>
          <a:p>
            <a:pPr>
              <a:buFontTx/>
              <a:buChar char="-"/>
            </a:pPr>
            <a:r>
              <a:rPr lang="nl-NL" dirty="0" smtClean="0"/>
              <a:t>De inhoud?</a:t>
            </a:r>
          </a:p>
          <a:p>
            <a:pPr>
              <a:buFontTx/>
              <a:buChar char="-"/>
            </a:pPr>
            <a:r>
              <a:rPr lang="nl-NL" dirty="0" smtClean="0"/>
              <a:t>De smaak?</a:t>
            </a:r>
          </a:p>
          <a:p>
            <a:pPr>
              <a:buFontTx/>
              <a:buChar char="-"/>
            </a:pPr>
            <a:r>
              <a:rPr lang="nl-NL" dirty="0" smtClean="0"/>
              <a:t>De kleur?</a:t>
            </a:r>
          </a:p>
          <a:p>
            <a:pPr>
              <a:buFontTx/>
              <a:buChar char="-"/>
            </a:pPr>
            <a:r>
              <a:rPr lang="nl-NL" dirty="0" smtClean="0"/>
              <a:t>De grootte?</a:t>
            </a:r>
          </a:p>
          <a:p>
            <a:pPr marL="6858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3363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579103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Stap 3: concrete keuze voor het idee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0" y="2132856"/>
            <a:ext cx="7560958" cy="3985668"/>
          </a:xfrm>
        </p:spPr>
        <p:txBody>
          <a:bodyPr>
            <a:normAutofit/>
          </a:bodyPr>
          <a:lstStyle/>
          <a:p>
            <a:r>
              <a:rPr lang="nl-NL" dirty="0" smtClean="0"/>
              <a:t>Hoe moet het product of dienst er precies uitzien. </a:t>
            </a:r>
          </a:p>
          <a:p>
            <a:r>
              <a:rPr lang="nl-NL" dirty="0" smtClean="0"/>
              <a:t>Is duidelijk waar de voorkeur naar uit gaat?</a:t>
            </a:r>
          </a:p>
          <a:p>
            <a:r>
              <a:rPr lang="nl-NL" dirty="0"/>
              <a:t>En….waarom?</a:t>
            </a:r>
          </a:p>
          <a:p>
            <a:r>
              <a:rPr lang="nl-NL" dirty="0" smtClean="0"/>
              <a:t>Moet onderzoek gedaan worden?</a:t>
            </a:r>
          </a:p>
          <a:p>
            <a:r>
              <a:rPr lang="nl-NL" dirty="0" smtClean="0"/>
              <a:t>En …..waarnaar?</a:t>
            </a:r>
          </a:p>
          <a:p>
            <a:endParaRPr lang="nl-NL" dirty="0" smtClean="0"/>
          </a:p>
          <a:p>
            <a:pPr marL="6858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1943" y="4437112"/>
            <a:ext cx="1116291" cy="1423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56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599" y="1196752"/>
            <a:ext cx="7610953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Stap 4: Wat is nodig aan middelen?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1595" y="2564904"/>
            <a:ext cx="7560958" cy="3985668"/>
          </a:xfrm>
        </p:spPr>
        <p:txBody>
          <a:bodyPr>
            <a:normAutofit/>
          </a:bodyPr>
          <a:lstStyle/>
          <a:p>
            <a:r>
              <a:rPr lang="nl-NL" dirty="0" smtClean="0"/>
              <a:t>Wat heb je allemaal nodig aan materiaal of grondstoffen?</a:t>
            </a:r>
          </a:p>
          <a:p>
            <a:r>
              <a:rPr lang="nl-NL" dirty="0" smtClean="0"/>
              <a:t>Maak een lijstje!</a:t>
            </a: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pPr marL="6858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7415" y="4293096"/>
            <a:ext cx="1711077" cy="1140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54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1175</TotalTime>
  <Words>357</Words>
  <Application>Microsoft Office PowerPoint</Application>
  <PresentationFormat>Diavoorstelling (4:3)</PresentationFormat>
  <Paragraphs>66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Calibri</vt:lpstr>
      <vt:lpstr>Century Gothic</vt:lpstr>
      <vt:lpstr>Wingdings 2</vt:lpstr>
      <vt:lpstr>Austin</vt:lpstr>
      <vt:lpstr>  Les 3: Marktonderzoek  </vt:lpstr>
      <vt:lpstr>Wat gaan we doen vandaag?</vt:lpstr>
      <vt:lpstr>Format Marketingplan</vt:lpstr>
      <vt:lpstr>Jullie product of dienst</vt:lpstr>
      <vt:lpstr>Jullie product of dienst</vt:lpstr>
      <vt:lpstr>Stap 1: het idee</vt:lpstr>
      <vt:lpstr>Stap 2: de mogelijkheden voor het idee</vt:lpstr>
      <vt:lpstr>Stap 3: concrete keuze voor het idee</vt:lpstr>
      <vt:lpstr>Stap 4: Wat is nodig aan middelen?</vt:lpstr>
      <vt:lpstr>Stap 5: waar komen de middelen vandaan?</vt:lpstr>
      <vt:lpstr>     Aan de slag!     Marketingplan: H.21 t/m 2.4  Product: Verder met de ontwikkeling   </vt:lpstr>
    </vt:vector>
  </TitlesOfParts>
  <Company>Clusius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4: Marketingmix</dc:title>
  <dc:creator>Coen van Wetering</dc:creator>
  <cp:lastModifiedBy>Ferwerda, Jan</cp:lastModifiedBy>
  <cp:revision>80</cp:revision>
  <dcterms:created xsi:type="dcterms:W3CDTF">2013-12-10T08:57:45Z</dcterms:created>
  <dcterms:modified xsi:type="dcterms:W3CDTF">2017-01-13T08:12:19Z</dcterms:modified>
</cp:coreProperties>
</file>