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58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97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3674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30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69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01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601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67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84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915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84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5854-E940-49AD-BF8C-5F1B68C9362A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41F0B-7991-4ACD-B2B9-E7A9EC4DE9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526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Opvallendste item: de lijnen in de foto lopen krom. 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i="1" dirty="0" smtClean="0">
                <a:solidFill>
                  <a:srgbClr val="FF3333"/>
                </a:solidFill>
              </a:rPr>
              <a:t>Hoe verder aan de rand van de foto, </a:t>
            </a:r>
            <a:br>
              <a:rPr lang="nl-NL" i="1" dirty="0" smtClean="0">
                <a:solidFill>
                  <a:srgbClr val="FF3333"/>
                </a:solidFill>
              </a:rPr>
            </a:br>
            <a:r>
              <a:rPr lang="nl-NL" i="1" dirty="0" smtClean="0">
                <a:solidFill>
                  <a:srgbClr val="FF3333"/>
                </a:solidFill>
              </a:rPr>
              <a:t>				          hoe krommer alles wordt</a:t>
            </a:r>
            <a:br>
              <a:rPr lang="nl-NL" i="1" dirty="0" smtClean="0">
                <a:solidFill>
                  <a:srgbClr val="FF3333"/>
                </a:solidFill>
              </a:rPr>
            </a:br>
            <a:r>
              <a:rPr lang="nl-NL" i="1" dirty="0" smtClean="0">
                <a:solidFill>
                  <a:srgbClr val="FF3333"/>
                </a:solidFill>
              </a:rPr>
              <a:t> </a:t>
            </a:r>
          </a:p>
          <a:p>
            <a:r>
              <a:rPr lang="nl-NL" dirty="0" smtClean="0"/>
              <a:t>Met een </a:t>
            </a:r>
            <a:r>
              <a:rPr lang="nl-NL" dirty="0" err="1" smtClean="0"/>
              <a:t>fish</a:t>
            </a:r>
            <a:r>
              <a:rPr lang="nl-NL" dirty="0" smtClean="0"/>
              <a:t> </a:t>
            </a:r>
            <a:r>
              <a:rPr lang="nl-NL" dirty="0" err="1" smtClean="0"/>
              <a:t>eye</a:t>
            </a:r>
            <a:r>
              <a:rPr lang="nl-NL" dirty="0" smtClean="0"/>
              <a:t> lens fotografeer je met een hele grote hoek. Zelfs 180 graden is mogelijk 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i="1" dirty="0" smtClean="0">
                <a:solidFill>
                  <a:srgbClr val="FF3333"/>
                </a:solidFill>
              </a:rPr>
              <a:t>met 2 foto’s kun je dus alles om je heen </a:t>
            </a:r>
            <a:br>
              <a:rPr lang="nl-NL" i="1" dirty="0" smtClean="0">
                <a:solidFill>
                  <a:srgbClr val="FF3333"/>
                </a:solidFill>
              </a:rPr>
            </a:br>
            <a:r>
              <a:rPr lang="nl-NL" i="1" dirty="0" smtClean="0">
                <a:solidFill>
                  <a:srgbClr val="FF3333"/>
                </a:solidFill>
              </a:rPr>
              <a:t>					vast leggen op een foto!</a:t>
            </a:r>
            <a:br>
              <a:rPr lang="nl-NL" i="1" dirty="0" smtClean="0">
                <a:solidFill>
                  <a:srgbClr val="FF3333"/>
                </a:solidFill>
              </a:rPr>
            </a:br>
            <a:r>
              <a:rPr lang="nl-NL" i="1" dirty="0" smtClean="0">
                <a:solidFill>
                  <a:srgbClr val="FF3333"/>
                </a:solidFill>
              </a:rPr>
              <a:t> </a:t>
            </a:r>
            <a:endParaRPr lang="nl-NL" dirty="0" smtClean="0"/>
          </a:p>
          <a:p>
            <a:r>
              <a:rPr lang="nl-NL" dirty="0" smtClean="0"/>
              <a:t>het is geen veel gebruikte lens. Je zult hem niet veel nodig hebben, maar het geeft een heel speciaal effect.</a:t>
            </a:r>
          </a:p>
          <a:p>
            <a:endParaRPr lang="nl-NL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noFill/>
          <a:ln w="38100">
            <a:solidFill>
              <a:srgbClr val="FF3333"/>
            </a:solidFill>
          </a:ln>
        </p:spPr>
        <p:txBody>
          <a:bodyPr/>
          <a:lstStyle/>
          <a:p>
            <a:r>
              <a:rPr lang="nl-NL" b="1" smtClean="0">
                <a:solidFill>
                  <a:srgbClr val="006666"/>
                </a:solidFill>
              </a:rPr>
              <a:t>4) </a:t>
            </a:r>
            <a:r>
              <a:rPr lang="nl-NL" b="1" dirty="0" smtClean="0">
                <a:solidFill>
                  <a:srgbClr val="006666"/>
                </a:solidFill>
              </a:rPr>
              <a:t>Fish </a:t>
            </a:r>
            <a:r>
              <a:rPr lang="nl-NL" b="1" dirty="0" err="1" smtClean="0">
                <a:solidFill>
                  <a:srgbClr val="006666"/>
                </a:solidFill>
              </a:rPr>
              <a:t>eye</a:t>
            </a:r>
            <a:r>
              <a:rPr lang="nl-NL" b="1" dirty="0" smtClean="0">
                <a:solidFill>
                  <a:srgbClr val="006666"/>
                </a:solidFill>
              </a:rPr>
              <a:t> lenzen</a:t>
            </a:r>
            <a:endParaRPr lang="nl-NL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Witbalans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181" y="1556792"/>
            <a:ext cx="8295320" cy="4608512"/>
          </a:xfrm>
        </p:spPr>
      </p:pic>
    </p:spTree>
    <p:extLst>
      <p:ext uri="{BB962C8B-B14F-4D97-AF65-F5344CB8AC3E}">
        <p14:creationId xmlns:p14="http://schemas.microsoft.com/office/powerpoint/2010/main" val="359589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tografille_fish-eyelens_objectief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260648"/>
            <a:ext cx="8928990" cy="59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79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otografille_fish-eyelens_objectief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188640"/>
            <a:ext cx="8859951" cy="5544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otografille_fish-eyelens_objectief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332656"/>
            <a:ext cx="8539833" cy="56886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592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otografille_fish-eyelens_objectief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260648"/>
            <a:ext cx="8842722" cy="5904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0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otografille_fish-eyelens_objectief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188640"/>
            <a:ext cx="8864130" cy="5904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63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nl-NL" dirty="0" smtClean="0"/>
              <a:t>Camera instellingen</a:t>
            </a:r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21" b="4941"/>
          <a:stretch/>
        </p:blipFill>
        <p:spPr>
          <a:xfrm>
            <a:off x="1991544" y="1772818"/>
            <a:ext cx="1510368" cy="1500581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4274740" y="1772817"/>
            <a:ext cx="5915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/>
              <a:t>Portret instelling: 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3472036"/>
            <a:ext cx="1536700" cy="1181100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4274740" y="3508588"/>
            <a:ext cx="5915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/>
              <a:t>Landschap instelling: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4725144"/>
            <a:ext cx="1475036" cy="1475036"/>
          </a:xfrm>
          <a:prstGeom prst="rect">
            <a:avLst/>
          </a:prstGeom>
        </p:spPr>
      </p:pic>
      <p:sp>
        <p:nvSpPr>
          <p:cNvPr id="13" name="Tekstvak 12"/>
          <p:cNvSpPr txBox="1"/>
          <p:nvPr/>
        </p:nvSpPr>
        <p:spPr>
          <a:xfrm>
            <a:off x="4243675" y="4725144"/>
            <a:ext cx="5915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/>
              <a:t>Close-up instelling: </a:t>
            </a:r>
          </a:p>
        </p:txBody>
      </p:sp>
    </p:spTree>
    <p:extLst>
      <p:ext uri="{BB962C8B-B14F-4D97-AF65-F5344CB8AC3E}">
        <p14:creationId xmlns:p14="http://schemas.microsoft.com/office/powerpoint/2010/main" val="204230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nl-NL" dirty="0" smtClean="0"/>
              <a:t>Camera instellingen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4274740" y="1772817"/>
            <a:ext cx="5915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/>
              <a:t>Sportstand instelling: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274740" y="3508588"/>
            <a:ext cx="5915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/>
              <a:t>Nachtportret instelling: 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733" y="1813638"/>
            <a:ext cx="1577752" cy="118331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822" y="3145830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54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nl-NL" dirty="0" smtClean="0"/>
              <a:t>Camera instelling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M : manual=handmatig instellen van diafragma en sluitertijd</a:t>
            </a:r>
          </a:p>
          <a:p>
            <a:pPr marL="0" indent="0">
              <a:buNone/>
            </a:pPr>
            <a:r>
              <a:rPr lang="nl-NL" b="1" dirty="0" smtClean="0"/>
              <a:t>Av : </a:t>
            </a:r>
            <a:r>
              <a:rPr lang="nl-NL" b="1" dirty="0" err="1" smtClean="0"/>
              <a:t>aperture</a:t>
            </a:r>
            <a:r>
              <a:rPr lang="nl-NL" b="1" dirty="0" smtClean="0"/>
              <a:t> </a:t>
            </a:r>
            <a:r>
              <a:rPr lang="nl-NL" b="1" dirty="0" err="1" smtClean="0"/>
              <a:t>value</a:t>
            </a:r>
            <a:r>
              <a:rPr lang="nl-NL" b="1" dirty="0" smtClean="0"/>
              <a:t>= je kiest diafragma stand en sluitertijd past zich automatisch aan.</a:t>
            </a:r>
            <a:endParaRPr lang="nl-NL" b="1" u="sng" dirty="0" smtClean="0"/>
          </a:p>
          <a:p>
            <a:pPr marL="0" indent="0">
              <a:buNone/>
            </a:pPr>
            <a:r>
              <a:rPr lang="nl-NL" b="1" dirty="0" smtClean="0"/>
              <a:t>Tv : time </a:t>
            </a:r>
            <a:r>
              <a:rPr lang="nl-NL" b="1" dirty="0" err="1" smtClean="0"/>
              <a:t>value</a:t>
            </a:r>
            <a:r>
              <a:rPr lang="nl-NL" b="1" dirty="0" smtClean="0"/>
              <a:t>= sluitertijd zelf instellen en diafragma past zich automatisch aan.</a:t>
            </a:r>
          </a:p>
          <a:p>
            <a:pPr marL="0" indent="0">
              <a:buNone/>
            </a:pPr>
            <a:r>
              <a:rPr lang="nl-NL" b="1" dirty="0" smtClean="0"/>
              <a:t>P   : automatische stand, camera kiest diafragma en sluitertijd na meting belichting.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6991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Breedbeeld</PresentationFormat>
  <Paragraphs>17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4) Fish eye lenzen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Camera instellingen</vt:lpstr>
      <vt:lpstr>Camera instellingen</vt:lpstr>
      <vt:lpstr>Camera instelling</vt:lpstr>
      <vt:lpstr>Witbalans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5) Fish eye lenzen</dc:title>
  <dc:creator>Els Weijs</dc:creator>
  <cp:lastModifiedBy>Els Weijs</cp:lastModifiedBy>
  <cp:revision>2</cp:revision>
  <dcterms:created xsi:type="dcterms:W3CDTF">2015-11-23T09:25:20Z</dcterms:created>
  <dcterms:modified xsi:type="dcterms:W3CDTF">2015-11-23T09:26:06Z</dcterms:modified>
</cp:coreProperties>
</file>