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7" r:id="rId4"/>
    <p:sldId id="258" r:id="rId5"/>
    <p:sldId id="260" r:id="rId6"/>
    <p:sldId id="266" r:id="rId7"/>
    <p:sldId id="259" r:id="rId8"/>
    <p:sldId id="268" r:id="rId9"/>
    <p:sldId id="262" r:id="rId10"/>
    <p:sldId id="263" r:id="rId11"/>
    <p:sldId id="264" r:id="rId1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AA28F989-8E0D-4381-BFFC-0207BEBB5EC2}" type="datetimeFigureOut">
              <a:rPr lang="nl-NL" smtClean="0"/>
              <a:t>30-10-2015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9DDE40E3-D623-4B13-8D24-2662DA8ABDF4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hyperlink" Target="https://www.youtube.com/watch?v=bCGERpHOm8M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sz="6600" dirty="0" smtClean="0"/>
              <a:t>Technologie</a:t>
            </a:r>
            <a:endParaRPr lang="nl-NL" sz="66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nl-NL" sz="2400" b="1" dirty="0" smtClean="0"/>
              <a:t>Klas 1g1</a:t>
            </a:r>
          </a:p>
          <a:p>
            <a:r>
              <a:rPr lang="nl-NL" sz="2400" b="1" dirty="0" smtClean="0"/>
              <a:t>3</a:t>
            </a:r>
            <a:r>
              <a:rPr lang="nl-NL" sz="2400" b="1" baseline="30000" dirty="0" smtClean="0"/>
              <a:t>e</a:t>
            </a:r>
            <a:r>
              <a:rPr lang="nl-NL" sz="2400" b="1" dirty="0" smtClean="0"/>
              <a:t> lesuur</a:t>
            </a:r>
          </a:p>
          <a:p>
            <a:r>
              <a:rPr lang="nl-NL" sz="2400" b="1" dirty="0" smtClean="0"/>
              <a:t>Vrijdag 30 oktober 2015</a:t>
            </a:r>
          </a:p>
          <a:p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24499079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Vorm tweetallen</a:t>
            </a:r>
          </a:p>
          <a:p>
            <a:r>
              <a:rPr lang="nl-NL" dirty="0" smtClean="0"/>
              <a:t>Pak een iPad en ga deze les aan de slag met het verkennen van filmen op de iPad</a:t>
            </a:r>
          </a:p>
          <a:p>
            <a:r>
              <a:rPr lang="nl-NL" dirty="0" smtClean="0"/>
              <a:t>Ga aan de slag met het verkennen van </a:t>
            </a:r>
            <a:r>
              <a:rPr lang="nl-NL" dirty="0" err="1" smtClean="0"/>
              <a:t>iMovie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 de slag	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8804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de volgende les ga je  met de kennis die je nu hebt opgedaan een film maken!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Vooruitblik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29767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Aan het einde van deze les weet je wat er komende 4 lessen van je wordt verwacht;</a:t>
            </a:r>
          </a:p>
          <a:p>
            <a:endParaRPr lang="nl-NL" dirty="0"/>
          </a:p>
          <a:p>
            <a:r>
              <a:rPr lang="nl-NL" dirty="0" smtClean="0"/>
              <a:t>Aan het einde van deze les kun je (met behulp van </a:t>
            </a:r>
            <a:r>
              <a:rPr lang="nl-NL" dirty="0" err="1" smtClean="0"/>
              <a:t>iMovie</a:t>
            </a:r>
            <a:r>
              <a:rPr lang="nl-NL" dirty="0" smtClean="0"/>
              <a:t>) met de iPad filmpjes maken en bewerken!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Lesdoelen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565648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/>
              <a:t>Thema </a:t>
            </a:r>
          </a:p>
          <a:p>
            <a:r>
              <a:rPr lang="nl-NL" i="1" dirty="0" smtClean="0"/>
              <a:t>‘Ik en de ander’</a:t>
            </a:r>
          </a:p>
          <a:p>
            <a:endParaRPr lang="nl-NL" i="1" dirty="0" smtClean="0"/>
          </a:p>
          <a:p>
            <a:pPr marL="0" indent="0">
              <a:buNone/>
            </a:pPr>
            <a:r>
              <a:rPr lang="nl-NL" b="1" dirty="0" smtClean="0"/>
              <a:t>Doel</a:t>
            </a:r>
          </a:p>
          <a:p>
            <a:r>
              <a:rPr lang="nl-NL" dirty="0" smtClean="0"/>
              <a:t>Elkaar beter leren kennen!</a:t>
            </a:r>
          </a:p>
          <a:p>
            <a:r>
              <a:rPr lang="nl-NL" dirty="0" smtClean="0"/>
              <a:t>Je verdiepen in de ander!</a:t>
            </a:r>
          </a:p>
          <a:p>
            <a:endParaRPr lang="nl-NL" dirty="0" smtClean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Introductie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04826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Week 1 – Introductie filmen met iPad en </a:t>
            </a:r>
            <a:r>
              <a:rPr lang="nl-NL" dirty="0" err="1" smtClean="0"/>
              <a:t>iMovie</a:t>
            </a:r>
            <a:endParaRPr lang="nl-NL" dirty="0" smtClean="0"/>
          </a:p>
          <a:p>
            <a:r>
              <a:rPr lang="nl-NL" dirty="0" smtClean="0"/>
              <a:t>Week 2 – Opnemen van filmpjes</a:t>
            </a:r>
          </a:p>
          <a:p>
            <a:r>
              <a:rPr lang="nl-NL" dirty="0" smtClean="0"/>
              <a:t>Week 3 – Monteren/uploaden filmpjes en beschrijven</a:t>
            </a:r>
          </a:p>
          <a:p>
            <a:r>
              <a:rPr lang="nl-NL" dirty="0" smtClean="0"/>
              <a:t>Week 4 – Monteren/</a:t>
            </a:r>
            <a:r>
              <a:rPr lang="nl-NL" dirty="0"/>
              <a:t>uploaden filmpjes en </a:t>
            </a:r>
            <a:r>
              <a:rPr lang="nl-NL" dirty="0" smtClean="0"/>
              <a:t>afronden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Planning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52594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Deze opdracht doe je in tweetallen!</a:t>
            </a:r>
          </a:p>
          <a:p>
            <a:r>
              <a:rPr lang="nl-NL" dirty="0" smtClean="0"/>
              <a:t>Je maakt 2 filmpjes per duo! Degene die gefilmd wordt vertelt iets over de ander! 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– wat ga je doen?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44309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872067" y="2204864"/>
            <a:ext cx="7408333" cy="3921299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sz="2800" b="1" dirty="0" smtClean="0"/>
              <a:t>Vertel iets over </a:t>
            </a:r>
          </a:p>
          <a:p>
            <a:r>
              <a:rPr lang="nl-NL" dirty="0" smtClean="0"/>
              <a:t>Hobby</a:t>
            </a:r>
          </a:p>
          <a:p>
            <a:r>
              <a:rPr lang="nl-NL" dirty="0" smtClean="0"/>
              <a:t>Sport</a:t>
            </a:r>
          </a:p>
          <a:p>
            <a:r>
              <a:rPr lang="nl-NL" dirty="0" smtClean="0"/>
              <a:t>Favoriete eten </a:t>
            </a:r>
          </a:p>
          <a:p>
            <a:r>
              <a:rPr lang="nl-NL" dirty="0" smtClean="0"/>
              <a:t>Familie</a:t>
            </a:r>
          </a:p>
          <a:p>
            <a:r>
              <a:rPr lang="nl-NL" dirty="0" smtClean="0"/>
              <a:t>Vakantiebestemming</a:t>
            </a:r>
            <a:endParaRPr lang="nl-NL" dirty="0"/>
          </a:p>
          <a:p>
            <a:r>
              <a:rPr lang="nl-NL" dirty="0" smtClean="0"/>
              <a:t>Favoriete muziek </a:t>
            </a:r>
          </a:p>
          <a:p>
            <a:r>
              <a:rPr lang="nl-NL" dirty="0" smtClean="0"/>
              <a:t>etc.</a:t>
            </a:r>
          </a:p>
          <a:p>
            <a:r>
              <a:rPr lang="nl-NL" dirty="0" smtClean="0"/>
              <a:t>Etc.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– Onderwerp?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67752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872067" y="1988840"/>
            <a:ext cx="7408333" cy="4137323"/>
          </a:xfrm>
        </p:spPr>
        <p:txBody>
          <a:bodyPr/>
          <a:lstStyle/>
          <a:p>
            <a:r>
              <a:rPr lang="nl-NL" dirty="0" smtClean="0"/>
              <a:t>Aan het begin is er een titel</a:t>
            </a:r>
          </a:p>
          <a:p>
            <a:r>
              <a:rPr lang="nl-NL" dirty="0" smtClean="0"/>
              <a:t>Minimaal 2 ‘overgangen’</a:t>
            </a:r>
          </a:p>
          <a:p>
            <a:r>
              <a:rPr lang="nl-NL" dirty="0" smtClean="0"/>
              <a:t>Beeld en geluid is van voldoende kwaliteit</a:t>
            </a:r>
          </a:p>
          <a:p>
            <a:r>
              <a:rPr lang="nl-NL" dirty="0" smtClean="0"/>
              <a:t>Je laat iets zien van de omgeving van degene die je filmt</a:t>
            </a:r>
          </a:p>
          <a:p>
            <a:r>
              <a:rPr lang="nl-NL" dirty="0" smtClean="0"/>
              <a:t>Je laat iets zien van de ander (foto, voorwerp, krantenartikel etc.)</a:t>
            </a:r>
          </a:p>
          <a:p>
            <a:r>
              <a:rPr lang="nl-NL" dirty="0" smtClean="0"/>
              <a:t>Aan het einde is er een aftiteling</a:t>
            </a:r>
          </a:p>
          <a:p>
            <a:r>
              <a:rPr lang="nl-NL" dirty="0" smtClean="0"/>
              <a:t>De film duurt 2 tot 4 minuten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Producteisen	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414711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Kijk in je themaboekje op bladzijde 41 aan welke ‘eisen’ het product moet voldoen!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Beoordeling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777316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323528" y="2636912"/>
            <a:ext cx="6552728" cy="3960440"/>
          </a:xfrm>
        </p:spPr>
        <p:txBody>
          <a:bodyPr/>
          <a:lstStyle/>
          <a:p>
            <a:r>
              <a:rPr lang="nl-NL" dirty="0" smtClean="0"/>
              <a:t>Filmen en monteren kan in </a:t>
            </a:r>
            <a:r>
              <a:rPr lang="nl-NL" dirty="0" err="1" smtClean="0"/>
              <a:t>iMovie</a:t>
            </a:r>
            <a:r>
              <a:rPr lang="nl-NL" dirty="0" smtClean="0"/>
              <a:t>.</a:t>
            </a:r>
            <a:br>
              <a:rPr lang="nl-NL" dirty="0" smtClean="0"/>
            </a:br>
            <a:endParaRPr lang="nl-NL" dirty="0" smtClean="0"/>
          </a:p>
          <a:p>
            <a:r>
              <a:rPr lang="nl-NL" dirty="0" smtClean="0"/>
              <a:t>Kijk </a:t>
            </a:r>
            <a:r>
              <a:rPr lang="nl-NL" dirty="0"/>
              <a:t>bijgaande </a:t>
            </a:r>
            <a:r>
              <a:rPr lang="nl-NL" dirty="0" smtClean="0"/>
              <a:t>film: </a:t>
            </a:r>
            <a:r>
              <a:rPr lang="nl-NL" dirty="0" smtClean="0">
                <a:hlinkClick r:id="rId2"/>
              </a:rPr>
              <a:t>https</a:t>
            </a:r>
            <a:r>
              <a:rPr lang="nl-NL" dirty="0">
                <a:hlinkClick r:id="rId2"/>
              </a:rPr>
              <a:t>://</a:t>
            </a:r>
            <a:r>
              <a:rPr lang="nl-NL" dirty="0" smtClean="0">
                <a:hlinkClick r:id="rId2"/>
              </a:rPr>
              <a:t>www.youtube.com/watch?v=bCGERpHOm8M</a:t>
            </a:r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</a:t>
            </a:r>
            <a:r>
              <a:rPr lang="nl-NL" dirty="0" err="1" smtClean="0"/>
              <a:t>iMovie</a:t>
            </a:r>
            <a:r>
              <a:rPr lang="nl-NL" dirty="0" smtClean="0"/>
              <a:t>?</a:t>
            </a:r>
            <a:endParaRPr lang="nl-NL" dirty="0"/>
          </a:p>
        </p:txBody>
      </p:sp>
      <p:pic>
        <p:nvPicPr>
          <p:cNvPr id="4" name="Tijdelijke aanduiding voor inhoud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20272" y="2708920"/>
            <a:ext cx="1943100" cy="1943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4529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Golfvorm">
  <a:themeElements>
    <a:clrScheme name="Golfv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Golfv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Golfv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27</TotalTime>
  <Words>291</Words>
  <Application>Microsoft Office PowerPoint</Application>
  <PresentationFormat>Diavoorstelling (4:3)</PresentationFormat>
  <Paragraphs>52</Paragraphs>
  <Slides>11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2" baseType="lpstr">
      <vt:lpstr>Golfvorm</vt:lpstr>
      <vt:lpstr>Technologie</vt:lpstr>
      <vt:lpstr>Lesdoelen</vt:lpstr>
      <vt:lpstr>Introductie</vt:lpstr>
      <vt:lpstr>Planning</vt:lpstr>
      <vt:lpstr>Opdracht – wat ga je doen?</vt:lpstr>
      <vt:lpstr>Opdracht – Onderwerp?</vt:lpstr>
      <vt:lpstr>Producteisen </vt:lpstr>
      <vt:lpstr>Beoordeling</vt:lpstr>
      <vt:lpstr>Wat is iMovie?</vt:lpstr>
      <vt:lpstr>Aan de slag </vt:lpstr>
      <vt:lpstr>Vooruitblik</vt:lpstr>
    </vt:vector>
  </TitlesOfParts>
  <Company>De Meerwaarde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Technologie</dc:title>
  <dc:creator>Deij M.J.</dc:creator>
  <cp:lastModifiedBy>Deij M.J.</cp:lastModifiedBy>
  <cp:revision>3</cp:revision>
  <dcterms:created xsi:type="dcterms:W3CDTF">2015-10-30T07:54:08Z</dcterms:created>
  <dcterms:modified xsi:type="dcterms:W3CDTF">2015-10-30T08:21:10Z</dcterms:modified>
</cp:coreProperties>
</file>

<file path=docProps/thumbnail.jpeg>
</file>