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6531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24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3626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332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7645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72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07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048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0804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349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09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0C076-BA6E-45D3-B096-065EA71581B3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5B90C-C77D-4B56-B65A-F5597FE2B5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375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10 bloeiende kamerplanten 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153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7724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Spathiphyllum </a:t>
            </a:r>
          </a:p>
        </p:txBody>
      </p:sp>
      <p:pic>
        <p:nvPicPr>
          <p:cNvPr id="51203" name="Picture 3" descr="B568-01200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196975"/>
            <a:ext cx="6481763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533400" y="1127125"/>
            <a:ext cx="3810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ARACEAE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457200" y="60960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 sz="2400">
                <a:solidFill>
                  <a:srgbClr val="FF6600"/>
                </a:solidFill>
                <a:latin typeface="Times New Roman" pitchFamily="18" charset="0"/>
              </a:rPr>
              <a:t>cultuurvariëteit</a:t>
            </a:r>
          </a:p>
        </p:txBody>
      </p:sp>
    </p:spTree>
    <p:extLst>
      <p:ext uri="{BB962C8B-B14F-4D97-AF65-F5344CB8AC3E}">
        <p14:creationId xmlns:p14="http://schemas.microsoft.com/office/powerpoint/2010/main" val="312845101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utoUpdateAnimBg="0"/>
      <p:bldP spid="81924" grpId="0" autoUpdateAnimBg="0"/>
      <p:bldP spid="8192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7724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Tillandsia cyanea</a:t>
            </a:r>
          </a:p>
        </p:txBody>
      </p:sp>
      <p:pic>
        <p:nvPicPr>
          <p:cNvPr id="55299" name="Picture 3" descr="kia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125538"/>
            <a:ext cx="4630738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304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 sz="2400">
                <a:solidFill>
                  <a:srgbClr val="FF6600"/>
                </a:solidFill>
                <a:latin typeface="Times New Roman" pitchFamily="18" charset="0"/>
              </a:rPr>
              <a:t>donkerblauw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533400" y="1127125"/>
            <a:ext cx="3810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BROMELIACEAE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82048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autoUpdateAnimBg="0"/>
      <p:bldP spid="87044" grpId="0" autoUpdateAnimBg="0"/>
      <p:bldP spid="8704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7724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Aechmea fasciata</a:t>
            </a:r>
          </a:p>
        </p:txBody>
      </p:sp>
      <p:pic>
        <p:nvPicPr>
          <p:cNvPr id="6147" name="Picture 3" descr="aechm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96975"/>
            <a:ext cx="4989513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1476375" y="55895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 sz="2400">
                <a:solidFill>
                  <a:srgbClr val="FF6600"/>
                </a:solidFill>
                <a:latin typeface="Times New Roman" pitchFamily="18" charset="0"/>
              </a:rPr>
              <a:t>met banden voorzien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50825" y="51577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400">
                <a:solidFill>
                  <a:schemeClr val="accent2"/>
                </a:solidFill>
                <a:latin typeface="Times New Roman" pitchFamily="18" charset="0"/>
              </a:rPr>
              <a:t>kokerbromelia</a:t>
            </a:r>
            <a:endParaRPr lang="nl-NL" altLang="nl-NL" sz="2400">
              <a:latin typeface="Times New Roman" pitchFamily="18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3400" y="1127125"/>
            <a:ext cx="3810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BROMELIACEAE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2503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8" grpId="0" autoUpdateAnimBg="0"/>
      <p:bldP spid="6149" grpId="0" autoUpdateAnimBg="0"/>
      <p:bldP spid="615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calathea%20candela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2600"/>
            <a:ext cx="3657600" cy="56642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0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Calathea crocata</a:t>
            </a:r>
          </a:p>
        </p:txBody>
      </p:sp>
      <p:pic>
        <p:nvPicPr>
          <p:cNvPr id="13316" name="Picture 4" descr="calathea_croc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975"/>
            <a:ext cx="27813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-684213" y="5516563"/>
            <a:ext cx="434340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 sz="2400">
                <a:solidFill>
                  <a:srgbClr val="FF6600"/>
                </a:solidFill>
                <a:latin typeface="Times New Roman" pitchFamily="18" charset="0"/>
              </a:rPr>
              <a:t>met de kleur van crocus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33400" y="990600"/>
            <a:ext cx="3810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MARANTACEAE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26084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61" grpId="0" autoUpdateAnimBg="0"/>
      <p:bldP spid="1946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749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2500" y="1981200"/>
            <a:ext cx="2667000" cy="2667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252413" y="260350"/>
            <a:ext cx="9144001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Chrysanthemum 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400">
                <a:solidFill>
                  <a:schemeClr val="accent2"/>
                </a:solidFill>
                <a:latin typeface="Times New Roman" pitchFamily="18" charset="0"/>
              </a:rPr>
              <a:t>chrysant</a:t>
            </a:r>
            <a:endParaRPr lang="nl-NL" altLang="nl-NL" sz="2400">
              <a:latin typeface="Times New Roman" pitchFamily="18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33400" y="1127125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ASTERACEAE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1965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  <p:bldP spid="2458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7724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Cyclamen persicum</a:t>
            </a:r>
          </a:p>
        </p:txBody>
      </p:sp>
      <p:pic>
        <p:nvPicPr>
          <p:cNvPr id="20483" name="Picture 3" descr="cyclamen-persicum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125538"/>
            <a:ext cx="6262688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851275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 sz="2400">
                <a:solidFill>
                  <a:srgbClr val="FF6600"/>
                </a:solidFill>
                <a:latin typeface="Times New Roman" pitchFamily="18" charset="0"/>
              </a:rPr>
              <a:t>uit Perzië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0825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400">
                <a:solidFill>
                  <a:schemeClr val="accent2"/>
                </a:solidFill>
                <a:latin typeface="Times New Roman" pitchFamily="18" charset="0"/>
              </a:rPr>
              <a:t>alpenviooltje</a:t>
            </a:r>
            <a:endParaRPr lang="nl-NL" altLang="nl-NL" sz="2400">
              <a:latin typeface="Times New Roman" pitchFamily="18" charset="0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33400" y="990600"/>
            <a:ext cx="3810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PRIMULACEAE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17332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4" grpId="0" autoUpdateAnimBg="0"/>
      <p:bldP spid="30725" grpId="0" autoUpdateAnimBg="0"/>
      <p:bldP spid="3072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7724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Gardenia jasminoides</a:t>
            </a:r>
          </a:p>
        </p:txBody>
      </p:sp>
      <p:pic>
        <p:nvPicPr>
          <p:cNvPr id="26627" name="Picture 3" descr="16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557338"/>
            <a:ext cx="36560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garden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3886200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203575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 sz="2400">
                <a:solidFill>
                  <a:srgbClr val="FF6600"/>
                </a:solidFill>
                <a:latin typeface="Times New Roman" pitchFamily="18" charset="0"/>
              </a:rPr>
              <a:t>op jasmijn gelijkend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23850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400">
                <a:solidFill>
                  <a:schemeClr val="accent2"/>
                </a:solidFill>
                <a:latin typeface="Times New Roman" pitchFamily="18" charset="0"/>
              </a:rPr>
              <a:t>knoopsgatbloem</a:t>
            </a:r>
            <a:endParaRPr lang="nl-NL" altLang="nl-NL" sz="2400">
              <a:latin typeface="Times New Roman" pitchFamily="18" charset="0"/>
            </a:endParaRP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3400" y="990600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RUBIACEAE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7636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7" grpId="0" autoUpdateAnimBg="0"/>
      <p:bldP spid="38918" grpId="0" autoUpdateAnimBg="0"/>
      <p:bldP spid="3891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9" descr="hydrangea_macrophylla_18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43100"/>
            <a:ext cx="3657600" cy="27432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Hydrangea macrophylla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635375" y="616585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 sz="2400">
                <a:solidFill>
                  <a:srgbClr val="FF6600"/>
                </a:solidFill>
                <a:latin typeface="Times New Roman" pitchFamily="18" charset="0"/>
              </a:rPr>
              <a:t>grootbladig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468313" y="61658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400">
                <a:solidFill>
                  <a:schemeClr val="accent2"/>
                </a:solidFill>
                <a:latin typeface="Times New Roman" pitchFamily="18" charset="0"/>
              </a:rPr>
              <a:t>hortensia</a:t>
            </a:r>
            <a:endParaRPr lang="nl-NL" altLang="nl-NL" sz="2400">
              <a:latin typeface="Times New Roman" pitchFamily="18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533400" y="990600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SAXIFRAGACEAE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98562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utoUpdateAnimBg="0"/>
      <p:bldP spid="49156" grpId="0" autoUpdateAnimBg="0"/>
      <p:bldP spid="49157" grpId="0" autoUpdateAnimBg="0"/>
      <p:bldP spid="4915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52400"/>
            <a:ext cx="866775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Kalanchoe </a:t>
            </a:r>
          </a:p>
        </p:txBody>
      </p:sp>
      <p:pic>
        <p:nvPicPr>
          <p:cNvPr id="34819" name="Picture 3" descr="kalanch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268413"/>
            <a:ext cx="502602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304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 sz="2400">
                <a:solidFill>
                  <a:srgbClr val="FF6600"/>
                </a:solidFill>
                <a:latin typeface="Times New Roman" pitchFamily="18" charset="0"/>
              </a:rPr>
              <a:t>genoemd naar Blossfeld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28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400">
                <a:solidFill>
                  <a:schemeClr val="accent2"/>
                </a:solidFill>
                <a:latin typeface="Times New Roman" pitchFamily="18" charset="0"/>
              </a:rPr>
              <a:t>kalanchoe</a:t>
            </a:r>
            <a:endParaRPr lang="nl-NL" altLang="nl-NL" sz="2400">
              <a:latin typeface="Times New Roman" pitchFamily="18" charset="0"/>
            </a:endParaRP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827088" y="1628775"/>
            <a:ext cx="3810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CRASSULACEAE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4535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autoUpdateAnimBg="0"/>
      <p:bldP spid="55300" grpId="0" autoUpdateAnimBg="0"/>
      <p:bldP spid="55301" grpId="0" autoUpdateAnimBg="0"/>
      <p:bldP spid="5530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7724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altLang="nl-NL" smtClean="0">
                <a:solidFill>
                  <a:schemeClr val="accent2"/>
                </a:solidFill>
              </a:rPr>
              <a:t>Phalaenopsis cultivars</a:t>
            </a:r>
          </a:p>
        </p:txBody>
      </p:sp>
      <p:pic>
        <p:nvPicPr>
          <p:cNvPr id="41987" name="Picture 3" descr="phalaenopsis%2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052513"/>
            <a:ext cx="6496050" cy="487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323850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400">
                <a:solidFill>
                  <a:schemeClr val="accent2"/>
                </a:solidFill>
                <a:latin typeface="Times New Roman" pitchFamily="18" charset="0"/>
              </a:rPr>
              <a:t>nachtvlinder, orchidee</a:t>
            </a:r>
            <a:endParaRPr lang="nl-NL" altLang="nl-NL" sz="2400">
              <a:latin typeface="Times New Roman" pitchFamily="18" charset="0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533400" y="990600"/>
            <a:ext cx="3810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  <a:latin typeface="Times New Roman" pitchFamily="18" charset="0"/>
              </a:rPr>
              <a:t>ORCHIDACEAE</a:t>
            </a:r>
            <a:endParaRPr lang="nl-NL" altLang="nl-NL" sz="2000" b="1">
              <a:solidFill>
                <a:srgbClr val="99CC00"/>
              </a:solidFill>
              <a:latin typeface="Times New Roman" pitchFamily="18" charset="0"/>
            </a:endParaRP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2268538" y="60928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 sz="2400">
                <a:solidFill>
                  <a:srgbClr val="FF6600"/>
                </a:solidFill>
                <a:latin typeface="Times New Roman" pitchFamily="18" charset="0"/>
              </a:rPr>
              <a:t>cultuurvariëteit</a:t>
            </a:r>
          </a:p>
        </p:txBody>
      </p:sp>
    </p:spTree>
    <p:extLst>
      <p:ext uri="{BB962C8B-B14F-4D97-AF65-F5344CB8AC3E}">
        <p14:creationId xmlns:p14="http://schemas.microsoft.com/office/powerpoint/2010/main" val="12172338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autoUpdateAnimBg="0"/>
      <p:bldP spid="65540" grpId="0" autoUpdateAnimBg="0"/>
      <p:bldP spid="65541" grpId="0" autoUpdateAnimBg="0"/>
      <p:bldP spid="65542" grpId="0" autoUpdateAnimBg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61</Words>
  <Application>Microsoft Office PowerPoint</Application>
  <PresentationFormat>Diavoorstelling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10 bloeiende kamerplanten  </vt:lpstr>
      <vt:lpstr>Aechmea fasciata</vt:lpstr>
      <vt:lpstr>Calathea crocata</vt:lpstr>
      <vt:lpstr>Chrysanthemum </vt:lpstr>
      <vt:lpstr>Cyclamen persicum</vt:lpstr>
      <vt:lpstr>Gardenia jasminoides</vt:lpstr>
      <vt:lpstr>Hydrangea macrophylla</vt:lpstr>
      <vt:lpstr>Kalanchoe </vt:lpstr>
      <vt:lpstr>Phalaenopsis cultivars</vt:lpstr>
      <vt:lpstr>Spathiphyllum </vt:lpstr>
      <vt:lpstr>Tillandsia cyanea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Bianca Harink</dc:creator>
  <cp:lastModifiedBy>Bianca Harink</cp:lastModifiedBy>
  <cp:revision>3</cp:revision>
  <dcterms:created xsi:type="dcterms:W3CDTF">2015-09-30T07:25:15Z</dcterms:created>
  <dcterms:modified xsi:type="dcterms:W3CDTF">2015-09-30T08:35:17Z</dcterms:modified>
</cp:coreProperties>
</file>