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264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F48A47-2FCE-4E50-8BB0-B6DA4083CF42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399FAB-D845-421C-9F5F-F44A2372FDFF}" type="slidenum">
              <a:rPr lang="nl-NL" smtClean="0"/>
              <a:t>‹nr.›</a:t>
            </a:fld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8A47-2FCE-4E50-8BB0-B6DA4083CF42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9FAB-D845-421C-9F5F-F44A2372FDFF}" type="slidenum">
              <a:rPr lang="nl-NL" smtClean="0"/>
              <a:t>‹nr.›</a:t>
            </a:fld>
            <a:endParaRPr lang="nl-NL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8A47-2FCE-4E50-8BB0-B6DA4083CF42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9FAB-D845-421C-9F5F-F44A2372FDFF}" type="slidenum">
              <a:rPr lang="nl-NL" smtClean="0"/>
              <a:t>‹nr.›</a:t>
            </a:fld>
            <a:endParaRPr lang="nl-NL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8A47-2FCE-4E50-8BB0-B6DA4083CF42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9FAB-D845-421C-9F5F-F44A2372FDFF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8A47-2FCE-4E50-8BB0-B6DA4083CF42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9FAB-D845-421C-9F5F-F44A2372FDFF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8A47-2FCE-4E50-8BB0-B6DA4083CF42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9FAB-D845-421C-9F5F-F44A2372FDFF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8A47-2FCE-4E50-8BB0-B6DA4083CF42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9FAB-D845-421C-9F5F-F44A2372FDFF}" type="slidenum">
              <a:rPr lang="nl-NL" smtClean="0"/>
              <a:t>‹nr.›</a:t>
            </a:fld>
            <a:endParaRPr lang="nl-NL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8A47-2FCE-4E50-8BB0-B6DA4083CF42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9FAB-D845-421C-9F5F-F44A2372FDFF}" type="slidenum">
              <a:rPr lang="nl-NL" smtClean="0"/>
              <a:t>‹nr.›</a:t>
            </a:fld>
            <a:endParaRPr lang="nl-NL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8A47-2FCE-4E50-8BB0-B6DA4083CF42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9FAB-D845-421C-9F5F-F44A2372FDF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8A47-2FCE-4E50-8BB0-B6DA4083CF42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9FAB-D845-421C-9F5F-F44A2372FDF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8A47-2FCE-4E50-8BB0-B6DA4083CF42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9FAB-D845-421C-9F5F-F44A2372FDF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BF48A47-2FCE-4E50-8BB0-B6DA4083CF42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B399FAB-D845-421C-9F5F-F44A2372FDFF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ycqF1CWcX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Vul het formulier in stilte en voor jezelf in (15 min)</a:t>
            </a:r>
          </a:p>
          <a:p>
            <a:pPr lvl="1"/>
            <a:r>
              <a:rPr lang="nl-NL" dirty="0" smtClean="0"/>
              <a:t>1 = nee of nooit</a:t>
            </a:r>
          </a:p>
          <a:p>
            <a:pPr lvl="1"/>
            <a:r>
              <a:rPr lang="nl-NL" dirty="0" smtClean="0"/>
              <a:t>2 = een beetje of soms</a:t>
            </a:r>
          </a:p>
          <a:p>
            <a:pPr lvl="1"/>
            <a:r>
              <a:rPr lang="nl-NL" dirty="0" smtClean="0"/>
              <a:t>3 = tamelijk vaak</a:t>
            </a:r>
          </a:p>
          <a:p>
            <a:pPr lvl="1"/>
            <a:r>
              <a:rPr lang="nl-NL" dirty="0" smtClean="0"/>
              <a:t>4 = ja of altijd</a:t>
            </a:r>
          </a:p>
          <a:p>
            <a:pPr marL="411480" lvl="1" indent="0">
              <a:buNone/>
            </a:pPr>
            <a:endParaRPr lang="nl-NL" dirty="0"/>
          </a:p>
          <a:p>
            <a:pPr marL="411480" lvl="1" indent="0">
              <a:buNone/>
            </a:pPr>
            <a:r>
              <a:rPr lang="nl-NL" dirty="0" smtClean="0">
                <a:hlinkClick r:id="rId2"/>
              </a:rPr>
              <a:t>https://www.youtube.com/watch?v=qycqF1CWcXg</a:t>
            </a:r>
            <a:endParaRPr lang="nl-NL" dirty="0" smtClean="0"/>
          </a:p>
          <a:p>
            <a:pPr lvl="1"/>
            <a:endParaRPr lang="nl-NL" dirty="0" smtClean="0"/>
          </a:p>
          <a:p>
            <a:r>
              <a:rPr lang="nl-NL" dirty="0" smtClean="0"/>
              <a:t>Nabespreken</a:t>
            </a:r>
            <a:endParaRPr lang="nl-NL" dirty="0"/>
          </a:p>
          <a:p>
            <a:pPr marL="411480" lvl="1" indent="0">
              <a:buNone/>
            </a:pPr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2 Begeleidingskunde</a:t>
            </a:r>
            <a:br>
              <a:rPr lang="nl-NL" dirty="0"/>
            </a:br>
            <a:r>
              <a:rPr lang="nl-NL" sz="3200" dirty="0" smtClean="0"/>
              <a:t>Hoe assertief ben jij?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096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20000"/>
          </a:bodyPr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Schrijf in een groepje van 4 een casus over een tussenevaluatie.</a:t>
            </a:r>
          </a:p>
          <a:p>
            <a:pPr lvl="2"/>
            <a:r>
              <a:rPr lang="nl-NL" dirty="0" smtClean="0"/>
              <a:t>De begeleider is niet helemaal tevreden over jou</a:t>
            </a:r>
          </a:p>
          <a:p>
            <a:pPr lvl="2"/>
            <a:r>
              <a:rPr lang="nl-NL" dirty="0" smtClean="0"/>
              <a:t>Je dient </a:t>
            </a:r>
            <a:r>
              <a:rPr lang="nl-NL" u="sng" dirty="0" smtClean="0"/>
              <a:t>assertief</a:t>
            </a:r>
            <a:r>
              <a:rPr lang="nl-NL" dirty="0" smtClean="0"/>
              <a:t> te reageren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Verdeel de rollen</a:t>
            </a:r>
          </a:p>
          <a:p>
            <a:pPr lvl="2"/>
            <a:r>
              <a:rPr lang="nl-NL" dirty="0" smtClean="0"/>
              <a:t>A = Leerling</a:t>
            </a:r>
          </a:p>
          <a:p>
            <a:pPr lvl="2"/>
            <a:r>
              <a:rPr lang="nl-NL" dirty="0" smtClean="0"/>
              <a:t>B = Stagebegeleider</a:t>
            </a:r>
          </a:p>
          <a:p>
            <a:pPr lvl="2"/>
            <a:r>
              <a:rPr lang="nl-NL" dirty="0" smtClean="0"/>
              <a:t>C = Docent</a:t>
            </a:r>
          </a:p>
          <a:p>
            <a:pPr lvl="2"/>
            <a:r>
              <a:rPr lang="nl-NL" dirty="0" smtClean="0"/>
              <a:t>D = Observant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Lees document: “BEGELEIDINGSGESPREK </a:t>
            </a:r>
            <a:r>
              <a:rPr lang="nl-NL" dirty="0"/>
              <a:t>(TYPE FUNCTIONERINGSGESPREK</a:t>
            </a:r>
            <a:r>
              <a:rPr lang="nl-NL" dirty="0" smtClean="0"/>
              <a:t>)” – Les 2 BGK</a:t>
            </a:r>
          </a:p>
          <a:p>
            <a:pPr lvl="1"/>
            <a:r>
              <a:rPr lang="nl-NL" dirty="0" smtClean="0"/>
              <a:t>Maak een film over/van dit gesprek</a:t>
            </a:r>
          </a:p>
          <a:p>
            <a:pPr lvl="1"/>
            <a:r>
              <a:rPr lang="nl-NL" dirty="0" smtClean="0"/>
              <a:t>Presenteer het onder BGK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756263" cy="1054250"/>
          </a:xfrm>
        </p:spPr>
        <p:txBody>
          <a:bodyPr/>
          <a:lstStyle/>
          <a:p>
            <a:r>
              <a:rPr lang="nl-NL" dirty="0" smtClean="0"/>
              <a:t>Les 2 Begeleidingskunde</a:t>
            </a:r>
            <a:br>
              <a:rPr lang="nl-NL" dirty="0" smtClean="0"/>
            </a:br>
            <a:r>
              <a:rPr lang="nl-NL" sz="3200" dirty="0" smtClean="0"/>
              <a:t>Opdracht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5182189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</TotalTime>
  <Words>106</Words>
  <Application>Microsoft Office PowerPoint</Application>
  <PresentationFormat>Diavoorstelling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Hardcover</vt:lpstr>
      <vt:lpstr>Les 2 Begeleidingskunde Hoe assertief ben jij?</vt:lpstr>
      <vt:lpstr>Les 2 Begeleidingskunde Opdracht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2 Begeleidingskunde Opdracht</dc:title>
  <dc:creator>A.G. van Oostveen-van de Belt</dc:creator>
  <cp:lastModifiedBy>L. Buter</cp:lastModifiedBy>
  <cp:revision>2</cp:revision>
  <dcterms:created xsi:type="dcterms:W3CDTF">2016-02-16T08:39:13Z</dcterms:created>
  <dcterms:modified xsi:type="dcterms:W3CDTF">2016-02-17T12:06:26Z</dcterms:modified>
</cp:coreProperties>
</file>