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67D6-DEEE-4093-BA0C-1C26D526CE21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5F65106-C287-4CF9-8E98-6F77814C84E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67D6-DEEE-4093-BA0C-1C26D526CE21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65106-C287-4CF9-8E98-6F77814C84E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67D6-DEEE-4093-BA0C-1C26D526CE21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65106-C287-4CF9-8E98-6F77814C84E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67D6-DEEE-4093-BA0C-1C26D526CE21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65106-C287-4CF9-8E98-6F77814C84E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67D6-DEEE-4093-BA0C-1C26D526CE21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F65106-C287-4CF9-8E98-6F77814C84E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67D6-DEEE-4093-BA0C-1C26D526CE21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65106-C287-4CF9-8E98-6F77814C84E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67D6-DEEE-4093-BA0C-1C26D526CE21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65106-C287-4CF9-8E98-6F77814C84E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67D6-DEEE-4093-BA0C-1C26D526CE21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65106-C287-4CF9-8E98-6F77814C84E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67D6-DEEE-4093-BA0C-1C26D526CE21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65106-C287-4CF9-8E98-6F77814C84E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67D6-DEEE-4093-BA0C-1C26D526CE21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65106-C287-4CF9-8E98-6F77814C84E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67D6-DEEE-4093-BA0C-1C26D526CE21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5F65106-C287-4CF9-8E98-6F77814C84E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5DE67D6-DEEE-4093-BA0C-1C26D526CE21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5F65106-C287-4CF9-8E98-6F77814C84E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7200" dirty="0" smtClean="0"/>
              <a:t>Beleving tijdens het sterven</a:t>
            </a:r>
            <a:endParaRPr lang="nl-NL" sz="7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17</a:t>
            </a:r>
          </a:p>
          <a:p>
            <a:r>
              <a:rPr lang="nl-NL" dirty="0" smtClean="0"/>
              <a:t>Persoonlijke basiszorg deel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5315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Fasen van rouw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Aft>
                <a:spcPts val="0"/>
              </a:spcAft>
              <a:defRPr/>
            </a:pPr>
            <a:r>
              <a:rPr lang="nl-NL" dirty="0" smtClean="0"/>
              <a:t>Elisabeth Kübler - Ross</a:t>
            </a:r>
            <a:endParaRPr lang="nl-NL" dirty="0"/>
          </a:p>
          <a:p>
            <a:pPr indent="-182880">
              <a:lnSpc>
                <a:spcPct val="90000"/>
              </a:lnSpc>
              <a:spcAft>
                <a:spcPts val="0"/>
              </a:spcAft>
              <a:buClr>
                <a:srgbClr val="FF0066"/>
              </a:buClr>
              <a:buFont typeface="Wingdings" pitchFamily="2" charset="2"/>
              <a:buChar char="q"/>
              <a:defRPr/>
            </a:pPr>
            <a:endParaRPr lang="nl-NL" i="1" u="sng" dirty="0"/>
          </a:p>
          <a:p>
            <a:pPr>
              <a:lnSpc>
                <a:spcPct val="90000"/>
              </a:lnSpc>
              <a:spcAft>
                <a:spcPts val="0"/>
              </a:spcAft>
              <a:defRPr/>
            </a:pPr>
            <a:r>
              <a:rPr lang="nl-NL" dirty="0"/>
              <a:t>Fase 1 = ontkennen</a:t>
            </a:r>
          </a:p>
          <a:p>
            <a:pPr>
              <a:lnSpc>
                <a:spcPct val="90000"/>
              </a:lnSpc>
              <a:spcAft>
                <a:spcPts val="0"/>
              </a:spcAft>
              <a:defRPr/>
            </a:pPr>
            <a:r>
              <a:rPr lang="nl-NL" dirty="0"/>
              <a:t>Fase 2 = woede</a:t>
            </a:r>
          </a:p>
          <a:p>
            <a:pPr>
              <a:lnSpc>
                <a:spcPct val="90000"/>
              </a:lnSpc>
              <a:spcAft>
                <a:spcPts val="0"/>
              </a:spcAft>
              <a:defRPr/>
            </a:pPr>
            <a:r>
              <a:rPr lang="nl-NL" dirty="0"/>
              <a:t>Fase 3 = </a:t>
            </a:r>
            <a:r>
              <a:rPr lang="nl-NL" dirty="0" smtClean="0"/>
              <a:t>onderhandelen</a:t>
            </a:r>
            <a:endParaRPr lang="nl-NL" dirty="0"/>
          </a:p>
          <a:p>
            <a:pPr>
              <a:lnSpc>
                <a:spcPct val="90000"/>
              </a:lnSpc>
              <a:spcAft>
                <a:spcPts val="0"/>
              </a:spcAft>
              <a:buClr>
                <a:srgbClr val="FF0066"/>
              </a:buClr>
              <a:defRPr/>
            </a:pPr>
            <a:r>
              <a:rPr lang="nl-NL" dirty="0"/>
              <a:t>Fase 4 = depressie</a:t>
            </a:r>
          </a:p>
          <a:p>
            <a:pPr>
              <a:lnSpc>
                <a:spcPct val="90000"/>
              </a:lnSpc>
              <a:spcAft>
                <a:spcPts val="0"/>
              </a:spcAft>
              <a:buClr>
                <a:srgbClr val="FF0066"/>
              </a:buClr>
              <a:defRPr/>
            </a:pPr>
            <a:r>
              <a:rPr lang="nl-NL" dirty="0"/>
              <a:t>Fase 5 = acceptatie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6181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Rituelen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Religieuze rituelen.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Sociale rituelen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3684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Terminale 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Palliatieve zorg.</a:t>
            </a:r>
          </a:p>
          <a:p>
            <a:pPr marL="800100" lvl="1" indent="-342900"/>
            <a:r>
              <a:rPr lang="nl-NL" dirty="0" smtClean="0"/>
              <a:t>Alle zorg is gericht op het comfort van de zorgvrager.</a:t>
            </a:r>
          </a:p>
          <a:p>
            <a:pPr marL="800100" lvl="1" indent="-342900"/>
            <a:r>
              <a:rPr lang="nl-NL" dirty="0" smtClean="0"/>
              <a:t>Kwaliteit van leven</a:t>
            </a:r>
          </a:p>
          <a:p>
            <a:pPr marL="800100" lvl="1" indent="-342900"/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Ethische vragen</a:t>
            </a:r>
          </a:p>
          <a:p>
            <a:pPr marL="800100" lvl="1" indent="-342900"/>
            <a:r>
              <a:rPr lang="nl-NL" dirty="0" smtClean="0"/>
              <a:t>Leven verlengende behandeling</a:t>
            </a:r>
          </a:p>
          <a:p>
            <a:pPr marL="800100" lvl="1" indent="-342900"/>
            <a:r>
              <a:rPr lang="nl-NL" dirty="0" smtClean="0"/>
              <a:t>Spanning tussen zorgvrager </a:t>
            </a:r>
            <a:r>
              <a:rPr lang="nl-NL" smtClean="0"/>
              <a:t>en naasten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54687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eel">
  <a:themeElements>
    <a:clrScheme name="Essentie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440</TotalTime>
  <Words>72</Words>
  <Application>Microsoft Office PowerPoint</Application>
  <PresentationFormat>Diavoorstelling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Essentieel</vt:lpstr>
      <vt:lpstr>Beleving tijdens het sterven</vt:lpstr>
      <vt:lpstr>Fasen van rouw</vt:lpstr>
      <vt:lpstr>Rituelen</vt:lpstr>
      <vt:lpstr>Terminale zorg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Beleving tijdens het sterven</dc:title>
  <dc:creator>P. Haagsma</dc:creator>
  <cp:lastModifiedBy>P. Haagsma</cp:lastModifiedBy>
  <cp:revision>9</cp:revision>
  <dcterms:created xsi:type="dcterms:W3CDTF">2015-05-10T10:07:06Z</dcterms:created>
  <dcterms:modified xsi:type="dcterms:W3CDTF">2015-05-10T17:27:19Z</dcterms:modified>
</cp:coreProperties>
</file>