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7CD8FB38-58BD-4AE7-8FF7-C38FF95E271B}" type="datetimeFigureOut">
              <a:rPr lang="nl-NL" smtClean="0"/>
              <a:t>26-5-2015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D0396AB-E692-491B-9453-92F0FA1F61C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6000" dirty="0" smtClean="0"/>
              <a:t>Psychosociale zorg na het overlijden</a:t>
            </a:r>
            <a:endParaRPr lang="nl-NL" sz="60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Hoofdstuk 19 </a:t>
            </a:r>
          </a:p>
          <a:p>
            <a:r>
              <a:rPr lang="nl-NL" dirty="0" smtClean="0"/>
              <a:t>Persoonlijke </a:t>
            </a:r>
            <a:r>
              <a:rPr lang="nl-NL" dirty="0"/>
              <a:t>basiszorg deel 2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596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 het overlijden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Regelen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Verdriet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Afscheid</a:t>
            </a:r>
          </a:p>
          <a:p>
            <a:pPr marL="800100" lvl="1" indent="-342900"/>
            <a:r>
              <a:rPr lang="nl-NL" dirty="0" smtClean="0"/>
              <a:t>Na het overlijden</a:t>
            </a:r>
          </a:p>
          <a:p>
            <a:pPr marL="800100" lvl="1" indent="-342900"/>
            <a:r>
              <a:rPr lang="nl-NL" dirty="0" smtClean="0"/>
              <a:t>Rouwcentrum</a:t>
            </a:r>
          </a:p>
          <a:p>
            <a:pPr marL="800100" lvl="1" indent="-342900"/>
            <a:r>
              <a:rPr lang="nl-NL" dirty="0" smtClean="0"/>
              <a:t>Begrafenis / condoleance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42778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rouwproces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Verlies verwerken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Gecompliceerde rouw:</a:t>
            </a:r>
          </a:p>
          <a:p>
            <a:pPr marL="800100" lvl="1" indent="-342900"/>
            <a:r>
              <a:rPr lang="nl-NL" dirty="0" smtClean="0"/>
              <a:t>Ontkennende rouw</a:t>
            </a:r>
          </a:p>
          <a:p>
            <a:pPr marL="800100" lvl="1" indent="-342900"/>
            <a:r>
              <a:rPr lang="nl-NL" dirty="0" smtClean="0"/>
              <a:t>Chronische rouw</a:t>
            </a:r>
          </a:p>
          <a:p>
            <a:pPr marL="800100" lvl="1" indent="-342900"/>
            <a:r>
              <a:rPr lang="nl-NL" dirty="0" smtClean="0"/>
              <a:t>Getraumatiseerde rouw</a:t>
            </a:r>
          </a:p>
          <a:p>
            <a:pPr marL="800100" lvl="1" indent="-342900"/>
            <a:r>
              <a:rPr lang="nl-NL" dirty="0" smtClean="0"/>
              <a:t>Uitgestelde rouw</a:t>
            </a:r>
          </a:p>
          <a:p>
            <a:pPr marL="800100" lvl="1" indent="-342900"/>
            <a:r>
              <a:rPr lang="nl-NL" dirty="0" smtClean="0"/>
              <a:t>Gesomatiseerde rouw</a:t>
            </a:r>
          </a:p>
          <a:p>
            <a:pPr marL="800100" lvl="1" indent="-342900"/>
            <a:r>
              <a:rPr lang="nl-NL" dirty="0" smtClean="0"/>
              <a:t>Systeem geblokkeerde rouw</a:t>
            </a:r>
          </a:p>
          <a:p>
            <a:pPr marL="800100" lvl="1" indent="-342900"/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smtClean="0"/>
              <a:t>Rouwbegeleiding / rouwtherapie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7316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eel">
  <a:themeElements>
    <a:clrScheme name="Essentie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110</TotalTime>
  <Words>46</Words>
  <Application>Microsoft Office PowerPoint</Application>
  <PresentationFormat>Diavoorstelling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Essentieel</vt:lpstr>
      <vt:lpstr>Psychosociale zorg na het overlijden</vt:lpstr>
      <vt:lpstr>Na het overlijden</vt:lpstr>
      <vt:lpstr>rouwproces</vt:lpstr>
    </vt:vector>
  </TitlesOfParts>
  <Company>Onderwijsgroep Noord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Psychosociale zorg na het overlijden</dc:title>
  <dc:creator>P. Haagsma</dc:creator>
  <cp:lastModifiedBy>P. Haagsma</cp:lastModifiedBy>
  <cp:revision>4</cp:revision>
  <dcterms:created xsi:type="dcterms:W3CDTF">2015-05-26T11:01:51Z</dcterms:created>
  <dcterms:modified xsi:type="dcterms:W3CDTF">2015-05-26T12:52:29Z</dcterms:modified>
</cp:coreProperties>
</file>