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2A47-1809-4473-9923-224D177776EA}" type="datetimeFigureOut">
              <a:rPr lang="nl-NL" smtClean="0"/>
              <a:t>15-2-2015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03E45F6-269C-4008-A8C5-EBF4818FAC3B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2A47-1809-4473-9923-224D177776EA}" type="datetimeFigureOut">
              <a:rPr lang="nl-NL" smtClean="0"/>
              <a:t>15-2-2015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45F6-269C-4008-A8C5-EBF4818FAC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2A47-1809-4473-9923-224D177776EA}" type="datetimeFigureOut">
              <a:rPr lang="nl-NL" smtClean="0"/>
              <a:t>15-2-2015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45F6-269C-4008-A8C5-EBF4818FAC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2A47-1809-4473-9923-224D177776EA}" type="datetimeFigureOut">
              <a:rPr lang="nl-NL" smtClean="0"/>
              <a:t>15-2-2015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45F6-269C-4008-A8C5-EBF4818FAC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2A47-1809-4473-9923-224D177776EA}" type="datetimeFigureOut">
              <a:rPr lang="nl-NL" smtClean="0"/>
              <a:t>15-2-2015</a:t>
            </a:fld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45F6-269C-4008-A8C5-EBF4818FAC3B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2A47-1809-4473-9923-224D177776EA}" type="datetimeFigureOut">
              <a:rPr lang="nl-NL" smtClean="0"/>
              <a:t>15-2-2015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45F6-269C-4008-A8C5-EBF4818FAC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2A47-1809-4473-9923-224D177776EA}" type="datetimeFigureOut">
              <a:rPr lang="nl-NL" smtClean="0"/>
              <a:t>15-2-2015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45F6-269C-4008-A8C5-EBF4818FAC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2A47-1809-4473-9923-224D177776EA}" type="datetimeFigureOut">
              <a:rPr lang="nl-NL" smtClean="0"/>
              <a:t>15-2-2015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45F6-269C-4008-A8C5-EBF4818FAC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2A47-1809-4473-9923-224D177776EA}" type="datetimeFigureOut">
              <a:rPr lang="nl-NL" smtClean="0"/>
              <a:t>15-2-2015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45F6-269C-4008-A8C5-EBF4818FAC3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2A47-1809-4473-9923-224D177776EA}" type="datetimeFigureOut">
              <a:rPr lang="nl-NL" smtClean="0"/>
              <a:t>15-2-2015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45F6-269C-4008-A8C5-EBF4818FAC3B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2A47-1809-4473-9923-224D177776EA}" type="datetimeFigureOut">
              <a:rPr lang="nl-NL" smtClean="0"/>
              <a:t>15-2-2015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45F6-269C-4008-A8C5-EBF4818FAC3B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1302A47-1809-4473-9923-224D177776EA}" type="datetimeFigureOut">
              <a:rPr lang="nl-NL" smtClean="0"/>
              <a:t>15-2-2015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03E45F6-269C-4008-A8C5-EBF4818FAC3B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Geven en ontvangen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FeedbaCK</a:t>
            </a:r>
            <a:r>
              <a:rPr lang="nl-NL" dirty="0" smtClean="0"/>
              <a:t>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6514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2481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6934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7207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8472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Belangrijk in de samenwerking.</a:t>
            </a:r>
          </a:p>
          <a:p>
            <a:r>
              <a:rPr lang="nl-NL" dirty="0" smtClean="0"/>
              <a:t>Ook in leersituaties, bijvoorbeeld tijdens BPV.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1231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Letterlijk: terugkoppeling.</a:t>
            </a:r>
            <a:endParaRPr lang="nl-NL" dirty="0"/>
          </a:p>
          <a:p>
            <a:r>
              <a:rPr lang="nl-NL" dirty="0" smtClean="0"/>
              <a:t>Hoe ervaar je gedrag van de ander / neem je het gedrag van de ander waar.</a:t>
            </a:r>
          </a:p>
          <a:p>
            <a:endParaRPr lang="nl-NL" dirty="0"/>
          </a:p>
          <a:p>
            <a:r>
              <a:rPr lang="nl-NL" dirty="0" smtClean="0"/>
              <a:t>Feedback ≠ kritiek!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5685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terugkoppeling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Door:</a:t>
            </a:r>
          </a:p>
          <a:p>
            <a:pPr lvl="1"/>
            <a:r>
              <a:rPr lang="nl-NL" dirty="0" smtClean="0"/>
              <a:t>Het stellen van een vraag</a:t>
            </a:r>
          </a:p>
          <a:p>
            <a:pPr lvl="1"/>
            <a:r>
              <a:rPr lang="nl-NL" dirty="0" smtClean="0"/>
              <a:t>Het geven van feedback (positief of negatief)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75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aandachtspunten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Ik vorm (vanuit jezelf, jouw mening)</a:t>
            </a:r>
          </a:p>
          <a:p>
            <a:r>
              <a:rPr lang="nl-NL" dirty="0" smtClean="0"/>
              <a:t>Je eigen gevoel / gedachte</a:t>
            </a:r>
          </a:p>
          <a:p>
            <a:r>
              <a:rPr lang="nl-NL" dirty="0" smtClean="0"/>
              <a:t>Beschrijf het gedrag, het gaat niet om de persoon</a:t>
            </a:r>
          </a:p>
          <a:p>
            <a:r>
              <a:rPr lang="nl-NL" dirty="0" smtClean="0"/>
              <a:t>Geef feedback z.s.m. (zo snel mogelijk)</a:t>
            </a:r>
          </a:p>
          <a:p>
            <a:r>
              <a:rPr lang="nl-NL" dirty="0" smtClean="0"/>
              <a:t>Niet bedoeld om de ander “terug te pakken”</a:t>
            </a:r>
          </a:p>
          <a:p>
            <a:r>
              <a:rPr lang="nl-NL" dirty="0" smtClean="0"/>
              <a:t>Hou het functioneel</a:t>
            </a:r>
          </a:p>
          <a:p>
            <a:r>
              <a:rPr lang="nl-NL" dirty="0" smtClean="0"/>
              <a:t>Sta open voor de reactie van de ander</a:t>
            </a:r>
          </a:p>
          <a:p>
            <a:r>
              <a:rPr lang="nl-NL" dirty="0" smtClean="0"/>
              <a:t>Voorkom irritaties</a:t>
            </a:r>
          </a:p>
          <a:p>
            <a:r>
              <a:rPr lang="nl-NL" dirty="0" smtClean="0"/>
              <a:t>Je kunt de ander niet dwingen iets te veranderen</a:t>
            </a:r>
          </a:p>
          <a:p>
            <a:r>
              <a:rPr lang="nl-NL" dirty="0" smtClean="0"/>
              <a:t>Positieve feedback is effectiever dan negatieve.</a:t>
            </a:r>
          </a:p>
          <a:p>
            <a:r>
              <a:rPr lang="nl-NL" dirty="0" smtClean="0"/>
              <a:t>Geef </a:t>
            </a:r>
            <a:r>
              <a:rPr lang="nl-NL" smtClean="0"/>
              <a:t>een alternatief als dat kan.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6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IK,   </a:t>
            </a:r>
          </a:p>
          <a:p>
            <a:pPr lvl="3"/>
            <a:r>
              <a:rPr lang="nl-NL" sz="2400" dirty="0" smtClean="0"/>
              <a:t>Gedrag van de ander,</a:t>
            </a:r>
          </a:p>
          <a:p>
            <a:pPr lvl="3"/>
            <a:endParaRPr lang="nl-NL" sz="2400" dirty="0"/>
          </a:p>
          <a:p>
            <a:pPr lvl="8"/>
            <a:r>
              <a:rPr lang="nl-NL" sz="2400" dirty="0" smtClean="0"/>
              <a:t>Mijn gevoelens en gedachten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56076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Feedback ontvangen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Luister goed naar de feedback die je krijgt</a:t>
            </a:r>
          </a:p>
          <a:p>
            <a:r>
              <a:rPr lang="nl-NL" dirty="0" smtClean="0"/>
              <a:t>Vraag om verduidelijking als dat nodig is. (voorbeelden)</a:t>
            </a:r>
          </a:p>
          <a:p>
            <a:r>
              <a:rPr lang="nl-NL" dirty="0" smtClean="0"/>
              <a:t>Geef aan wat je van de feedback vind. (moeilijk om te horen / krijgen, eens / oneens, enz.)</a:t>
            </a:r>
          </a:p>
          <a:p>
            <a:r>
              <a:rPr lang="nl-NL" dirty="0" smtClean="0"/>
              <a:t>Probeer iets te doen met de feedback.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462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79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255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ker">
  <a:themeElements>
    <a:clrScheme name="Apotheker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ker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ker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19</TotalTime>
  <Words>204</Words>
  <Application>Microsoft Office PowerPoint</Application>
  <PresentationFormat>Diavoorstelling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Apotheker</vt:lpstr>
      <vt:lpstr>FeedbaCK </vt:lpstr>
      <vt:lpstr>Feedback</vt:lpstr>
      <vt:lpstr>feedback</vt:lpstr>
      <vt:lpstr>terugkoppeling</vt:lpstr>
      <vt:lpstr>aandachtspunten</vt:lpstr>
      <vt:lpstr>PowerPoint-presentatie</vt:lpstr>
      <vt:lpstr>Feedback ontvangen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FeedbaCK </dc:title>
  <dc:creator>P. Haagsma</dc:creator>
  <cp:lastModifiedBy>P. Haagsma</cp:lastModifiedBy>
  <cp:revision>11</cp:revision>
  <dcterms:created xsi:type="dcterms:W3CDTF">2015-02-15T13:12:48Z</dcterms:created>
  <dcterms:modified xsi:type="dcterms:W3CDTF">2015-02-15T13:32:04Z</dcterms:modified>
</cp:coreProperties>
</file>