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70" r:id="rId5"/>
    <p:sldId id="271" r:id="rId6"/>
    <p:sldId id="272" r:id="rId7"/>
    <p:sldId id="273" r:id="rId8"/>
    <p:sldId id="274" r:id="rId9"/>
    <p:sldId id="276" r:id="rId10"/>
    <p:sldId id="277" r:id="rId11"/>
    <p:sldId id="278" r:id="rId12"/>
    <p:sldId id="27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81" d="100"/>
          <a:sy n="81" d="100"/>
        </p:scale>
        <p:origin x="-2484" y="-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15707-EDBA-4825-8179-277C8431A68D}" type="datetimeFigureOut">
              <a:rPr lang="nl-NL" smtClean="0"/>
              <a:t>13-10-2015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F3D5C-641D-4C71-9228-FDE872888033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Slaap-waakritme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Slapen is een fysiologische</a:t>
            </a:r>
            <a:endParaRPr lang="nl-NL" dirty="0"/>
          </a:p>
        </p:txBody>
      </p:sp>
      <p:pic>
        <p:nvPicPr>
          <p:cNvPr id="11266" name="Picture 2" descr="http://image.slidesharecdn.com/deelversiepresentatieslapen-120301044743-phpapp02/95/slide-2-1024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668344" cy="5751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4818" name="Picture 2" descr="http://image.slidesharecdn.com/deelversiepresentatieslapen-120301044743-phpapp02/95/slide-24-728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88640"/>
            <a:ext cx="8736969" cy="655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5842" name="Picture 2" descr="http://image.slidesharecdn.com/deelversiepresentatieslapen-120301044743-phpapp02/95/slide-25-728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68" y="188639"/>
            <a:ext cx="8799303" cy="6599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6866" name="Picture 2" descr="http://image.slidesharecdn.com/deelversiepresentatieslapen-120301044743-phpapp02/95/slide-26-728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78" y="116632"/>
            <a:ext cx="8832980" cy="662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2530" name="Picture 2" descr="http://image.slidesharecdn.com/deelversiepresentatieslapen-120301044743-phpapp02/95/slide-12-728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064895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3554" name="Picture 2" descr="http://image.slidesharecdn.com/deelversiepresentatieslapen-120301044743-phpapp02/95/slide-13-728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48937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7650" name="Picture 2" descr="http://image.slidesharecdn.com/deelversiepresentatieslapen-120301044743-phpapp02/95/slide-17-728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736969" cy="655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8674" name="Picture 2" descr="http://image.slidesharecdn.com/deelversiepresentatieslapen-120301044743-phpapp02/95/slide-18-728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748464" cy="656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9698" name="Picture 2" descr="http://image.slidesharecdn.com/deelversiepresentatieslapen-120301044743-phpapp02/95/slide-19-728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736969" cy="655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22" name="Picture 2" descr="http://image.slidesharecdn.com/deelversiepresentatieslapen-120301044743-phpapp02/95/slide-20-728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88640"/>
            <a:ext cx="8736969" cy="655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1746" name="Picture 2" descr="http://image.slidesharecdn.com/deelversiepresentatieslapen-120301044743-phpapp02/95/slide-21-728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56592" y="0"/>
            <a:ext cx="8892479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3794" name="Picture 2" descr="http://image.slidesharecdn.com/deelversiepresentatieslapen-120301044743-phpapp02/95/slide-23-728.jpg?cb=1330599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94" y="188640"/>
            <a:ext cx="8736970" cy="655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5</Words>
  <Application>Microsoft Office PowerPoint</Application>
  <PresentationFormat>Diavoorstelling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Office-thema</vt:lpstr>
      <vt:lpstr>Slaap-waakritme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Slaap-waakritme</dc:title>
  <dc:creator>Gerjan Drenth</dc:creator>
  <cp:lastModifiedBy>Demi Zwarteveen</cp:lastModifiedBy>
  <cp:revision>17</cp:revision>
  <dcterms:created xsi:type="dcterms:W3CDTF">2014-03-16T11:20:52Z</dcterms:created>
  <dcterms:modified xsi:type="dcterms:W3CDTF">2015-10-13T07:46:42Z</dcterms:modified>
</cp:coreProperties>
</file>