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38" r:id="rId5"/>
    <p:sldId id="341" r:id="rId6"/>
    <p:sldId id="340" r:id="rId7"/>
    <p:sldId id="306" r:id="rId8"/>
    <p:sldId id="342" r:id="rId9"/>
    <p:sldId id="335" r:id="rId10"/>
    <p:sldId id="343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  <p:cmAuthor id="3" name="René Raap" initials="RR" lastIdx="2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>
        <p:scale>
          <a:sx n="74" d="100"/>
          <a:sy n="74" d="100"/>
        </p:scale>
        <p:origin x="-980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14/11/17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14/11/17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14/11/17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14/11/17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14/11/17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14/11/17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problemen</a:t>
            </a:r>
            <a:r>
              <a:rPr lang="en-US" altLang="nl-NL" dirty="0"/>
              <a:t> in de </a:t>
            </a:r>
            <a:r>
              <a:rPr lang="en-US" altLang="nl-NL" dirty="0" err="1" smtClean="0"/>
              <a:t>Sovjet-Unie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oplossingen</a:t>
            </a:r>
            <a:r>
              <a:rPr lang="en-US" altLang="nl-NL" dirty="0"/>
              <a:t> van </a:t>
            </a:r>
            <a:r>
              <a:rPr lang="en-US" altLang="nl-NL" dirty="0" err="1" smtClean="0"/>
              <a:t>Gorbatsjov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gevolgen</a:t>
            </a:r>
            <a:r>
              <a:rPr lang="en-US" altLang="nl-NL" dirty="0"/>
              <a:t> </a:t>
            </a:r>
            <a:r>
              <a:rPr lang="en-US" altLang="nl-NL" dirty="0" err="1"/>
              <a:t>voor</a:t>
            </a:r>
            <a:r>
              <a:rPr lang="en-US" altLang="nl-NL" dirty="0"/>
              <a:t> </a:t>
            </a:r>
            <a:r>
              <a:rPr lang="en-US" altLang="nl-NL" dirty="0" smtClean="0"/>
              <a:t>Oost-Europa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Sovjet-Unie</a:t>
            </a:r>
            <a:r>
              <a:rPr lang="en-US" altLang="nl-NL" dirty="0"/>
              <a:t> </a:t>
            </a:r>
            <a:r>
              <a:rPr lang="en-US" altLang="nl-NL" dirty="0" err="1"/>
              <a:t>na</a:t>
            </a:r>
            <a:r>
              <a:rPr lang="en-US" altLang="nl-NL" dirty="0"/>
              <a:t> </a:t>
            </a:r>
            <a:r>
              <a:rPr lang="en-US" altLang="nl-NL" dirty="0" smtClean="0"/>
              <a:t>1991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wereld</a:t>
            </a:r>
            <a:r>
              <a:rPr lang="en-US" altLang="nl-NL" dirty="0"/>
              <a:t> </a:t>
            </a:r>
            <a:r>
              <a:rPr lang="en-US" altLang="nl-NL" dirty="0" err="1"/>
              <a:t>na</a:t>
            </a:r>
            <a:r>
              <a:rPr lang="en-US" altLang="nl-NL" dirty="0"/>
              <a:t> de </a:t>
            </a:r>
            <a:r>
              <a:rPr lang="en-US" altLang="nl-NL" dirty="0" err="1"/>
              <a:t>Koude</a:t>
            </a:r>
            <a:r>
              <a:rPr lang="en-US" altLang="nl-NL" dirty="0"/>
              <a:t> </a:t>
            </a:r>
            <a:r>
              <a:rPr lang="en-US" altLang="nl-NL" dirty="0" err="1"/>
              <a:t>Oorlog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§5.5 Het einde van de Koude Oorlog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/>
              <a:t>In 1985 kwam in de Sovjet-Unie Gorbatsjov aan de macht.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Hij werd geconfronteerd met grote problemen: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/>
              <a:t>W</a:t>
            </a:r>
            <a:r>
              <a:rPr lang="nl-NL" altLang="nl-NL" dirty="0" smtClean="0"/>
              <a:t>apenwedloop -&gt; economische uitputting van de Sovjet-Unie -&gt; armoede -&gt; communistisch systeem dreigde in te storten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/>
              <a:t>Corruptie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/>
              <a:t>Onvrijheid</a:t>
            </a: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problemen</a:t>
            </a:r>
            <a:r>
              <a:rPr lang="en-US" altLang="nl-NL" sz="2800" dirty="0" smtClean="0"/>
              <a:t> in de </a:t>
            </a:r>
            <a:r>
              <a:rPr lang="en-US" altLang="nl-NL" sz="2800" dirty="0" err="1" smtClean="0"/>
              <a:t>Sovjet-Unie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02510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/>
              <a:t>P</a:t>
            </a:r>
            <a:r>
              <a:rPr lang="nl-NL" altLang="nl-NL" dirty="0" smtClean="0"/>
              <a:t>olitiek van Gorbatsjov bestond uit: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/>
              <a:t>Ontwapeningsakkoorden met de VS</a:t>
            </a:r>
            <a:endParaRPr lang="nl-NL" alt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rgbClr val="00B0F0"/>
                </a:solidFill>
              </a:rPr>
              <a:t>Perestrojka</a:t>
            </a:r>
            <a:r>
              <a:rPr lang="nl-NL" altLang="nl-NL" dirty="0" smtClean="0"/>
              <a:t>: Russisch voor ombouwen; economische hervormingspolitiek van Gorbatsjov om het communistische systeem weer gezond te maken</a:t>
            </a:r>
            <a:endParaRPr lang="nl-NL" alt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rgbClr val="00B0F0"/>
                </a:solidFill>
              </a:rPr>
              <a:t>Glasnost</a:t>
            </a:r>
            <a:r>
              <a:rPr lang="nl-NL" altLang="nl-NL" dirty="0" smtClean="0"/>
              <a:t>: Russisch voor openheid, politiek van Gorbatsjov om vrijheid van meningsuiting toe te staan</a:t>
            </a:r>
            <a:endParaRPr lang="nl-NL" altLang="nl-NL" dirty="0"/>
          </a:p>
          <a:p>
            <a:endParaRPr lang="nl-NL" altLang="nl-NL" dirty="0" smtClean="0"/>
          </a:p>
          <a:p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oplossingen</a:t>
            </a:r>
            <a:r>
              <a:rPr lang="en-US" altLang="nl-NL" sz="2800" dirty="0" smtClean="0"/>
              <a:t> van </a:t>
            </a:r>
            <a:r>
              <a:rPr lang="en-US" altLang="nl-NL" sz="2800" dirty="0" err="1" smtClean="0"/>
              <a:t>Gorbatsjov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688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/>
              <a:t>In heel Oost-Europa ontstonden bewegingen die streefden naar vrijheid.</a:t>
            </a:r>
          </a:p>
          <a:p>
            <a:endParaRPr lang="nl-NL" altLang="nl-NL" dirty="0"/>
          </a:p>
          <a:p>
            <a:r>
              <a:rPr lang="nl-NL" altLang="nl-NL" dirty="0" smtClean="0"/>
              <a:t>1989: vreedzame revoluties in alle Oost-Europese landen, waarbij communistische leiders werden afgezet (val Berlijnse Muur) -&gt; einde van de Koude Oorlog.</a:t>
            </a:r>
          </a:p>
          <a:p>
            <a:endParaRPr lang="nl-NL" altLang="nl-NL" dirty="0"/>
          </a:p>
          <a:p>
            <a:r>
              <a:rPr lang="nl-NL" altLang="nl-NL" dirty="0" smtClean="0"/>
              <a:t>1990: DDR werd opgeheven, Oost-Duitsland ging op in de Bondsrepubliek Duitsland.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gevolgen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voor</a:t>
            </a:r>
            <a:r>
              <a:rPr lang="en-US" altLang="nl-NL" sz="2800" dirty="0" smtClean="0"/>
              <a:t> Oost-Europa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01354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3"/>
          <p:cNvSpPr txBox="1">
            <a:spLocks/>
          </p:cNvSpPr>
          <p:nvPr/>
        </p:nvSpPr>
        <p:spPr bwMode="black">
          <a:xfrm>
            <a:off x="5220072" y="2579452"/>
            <a:ext cx="3528392" cy="1929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kern="0" dirty="0" smtClean="0"/>
              <a:t>Poolse demonstranten met een foto van Michail Gorbatsjov, </a:t>
            </a:r>
            <a:r>
              <a:rPr lang="nl-NL" kern="0" dirty="0"/>
              <a:t>de </a:t>
            </a:r>
            <a:r>
              <a:rPr lang="nl-NL" kern="0" dirty="0" smtClean="0"/>
              <a:t>leider van de Sovjet-Unie, in 1989.</a:t>
            </a:r>
            <a:endParaRPr lang="nl-NL" kern="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2" y="764704"/>
            <a:ext cx="3960440" cy="558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63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/>
              <a:t>In 1991 pleegden communisten </a:t>
            </a:r>
            <a:r>
              <a:rPr lang="nl-NL" altLang="nl-NL" dirty="0" smtClean="0"/>
              <a:t>in de Sovjet-Unie een </a:t>
            </a:r>
            <a:r>
              <a:rPr lang="nl-NL" altLang="nl-NL" dirty="0" smtClean="0">
                <a:solidFill>
                  <a:srgbClr val="00B0F0"/>
                </a:solidFill>
              </a:rPr>
              <a:t>staatsgreep</a:t>
            </a:r>
            <a:r>
              <a:rPr lang="nl-NL" altLang="nl-NL" dirty="0" smtClean="0"/>
              <a:t>: met geweld de macht in een land overnemen.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Jeltsin maakte de staatsgreep ongedaan. Hij hief in 1991 de Sovjet-Unie op en werd president van het nieuwe Rusland.</a:t>
            </a:r>
          </a:p>
          <a:p>
            <a:endParaRPr lang="nl-NL" altLang="nl-NL" dirty="0"/>
          </a:p>
          <a:p>
            <a:r>
              <a:rPr lang="nl-NL" altLang="nl-NL" dirty="0" smtClean="0"/>
              <a:t>Onder Poetin, die in 1999 aan de macht kwam, ging Rusland zich weer als supermacht gedragen. </a:t>
            </a:r>
          </a:p>
          <a:p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Sovjet-Unie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na</a:t>
            </a:r>
            <a:r>
              <a:rPr lang="en-US" altLang="nl-NL" sz="2800" dirty="0" smtClean="0"/>
              <a:t> 1991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70828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3"/>
          <p:cNvSpPr txBox="1">
            <a:spLocks/>
          </p:cNvSpPr>
          <p:nvPr/>
        </p:nvSpPr>
        <p:spPr bwMode="black">
          <a:xfrm>
            <a:off x="467544" y="5661248"/>
            <a:ext cx="8784976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kern="0" dirty="0" smtClean="0"/>
              <a:t>Uit de Sovjet-Unie ontstonden in 1991 vijftien landen. Daarvan was Rusland de grootste.</a:t>
            </a:r>
            <a:endParaRPr lang="nl-NL" kern="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41" y="732240"/>
            <a:ext cx="7281118" cy="492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0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/>
              <a:t>Na de Koude Oorlog was de VS de enige supermacht. 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Op 11 september 2001: grote terroristische aanslagen op de VS door </a:t>
            </a:r>
            <a:r>
              <a:rPr lang="nl-NL" altLang="nl-NL" dirty="0" smtClean="0">
                <a:solidFill>
                  <a:srgbClr val="00B0F0"/>
                </a:solidFill>
              </a:rPr>
              <a:t>Al-Qaida</a:t>
            </a:r>
            <a:r>
              <a:rPr lang="nl-NL" altLang="nl-NL" dirty="0"/>
              <a:t>: islamitisch terreurnetwerk van Osama bin Laden.</a:t>
            </a:r>
          </a:p>
          <a:p>
            <a:endParaRPr lang="nl-NL" altLang="nl-NL" dirty="0"/>
          </a:p>
          <a:p>
            <a:r>
              <a:rPr lang="nl-NL" altLang="nl-NL" dirty="0" smtClean="0"/>
              <a:t>Daarmee kreeg het Westen een nieuwe vijand: internationaal moslimterrorisme. </a:t>
            </a:r>
          </a:p>
          <a:p>
            <a:endParaRPr lang="nl-NL" altLang="nl-NL" dirty="0" smtClean="0"/>
          </a:p>
          <a:p>
            <a:endParaRPr lang="nl-NL" altLang="nl-NL" dirty="0" smtClean="0"/>
          </a:p>
          <a:p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wereld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na</a:t>
            </a:r>
            <a:r>
              <a:rPr lang="en-US" altLang="nl-NL" sz="2800" dirty="0" smtClean="0"/>
              <a:t> de </a:t>
            </a:r>
            <a:r>
              <a:rPr lang="en-US" altLang="nl-NL" sz="2800" dirty="0" err="1" smtClean="0"/>
              <a:t>Koude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Oorlog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223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1691</TotalTime>
  <Words>358</Words>
  <Application>Microsoft Office PowerPoint</Application>
  <PresentationFormat>Diavoorstelling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NU presentatie (blue)</vt:lpstr>
      <vt:lpstr>Witte achtergrond</vt:lpstr>
      <vt:lpstr>1_Witte achtergrond</vt:lpstr>
      <vt:lpstr>§5.5 Het einde van de Koude Oorlog</vt:lpstr>
      <vt:lpstr>De problemen in de Sovjet-Unie</vt:lpstr>
      <vt:lpstr>De oplossingen van Gorbatsjov</vt:lpstr>
      <vt:lpstr>De gevolgen voor Oost-Europa</vt:lpstr>
      <vt:lpstr>PowerPoint-presentatie</vt:lpstr>
      <vt:lpstr>De Sovjet-Unie na 1991</vt:lpstr>
      <vt:lpstr>PowerPoint-presentatie</vt:lpstr>
      <vt:lpstr>De wereld na de Koude Oorlog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Hijstek</cp:lastModifiedBy>
  <cp:revision>331</cp:revision>
  <cp:lastPrinted>2013-03-19T08:25:20Z</cp:lastPrinted>
  <dcterms:created xsi:type="dcterms:W3CDTF">2013-03-13T12:13:36Z</dcterms:created>
  <dcterms:modified xsi:type="dcterms:W3CDTF">2017-11-14T19:52:37Z</dcterms:modified>
</cp:coreProperties>
</file>