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5" r:id="rId8"/>
    <p:sldId id="267" r:id="rId9"/>
    <p:sldId id="261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957F5C3-39A2-4692-BB23-BEF3A8380820}" type="datetimeFigureOut">
              <a:rPr lang="nl-NL" smtClean="0"/>
              <a:t>13-10-2015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B8FB792-648E-4C30-952E-A1F2F4EE38C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maken.wikiwijs.nl/67088/Stemmingsstoorniss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Stemmingstoornissen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295400" y="3789040"/>
            <a:ext cx="6400800" cy="2160240"/>
          </a:xfrm>
        </p:spPr>
        <p:txBody>
          <a:bodyPr>
            <a:normAutofit lnSpcReduction="10000"/>
          </a:bodyPr>
          <a:lstStyle/>
          <a:p>
            <a:pPr algn="l"/>
            <a:r>
              <a:rPr lang="nl-NL" dirty="0" smtClean="0"/>
              <a:t>Marianne Bamberg</a:t>
            </a:r>
          </a:p>
          <a:p>
            <a:pPr algn="l"/>
            <a:r>
              <a:rPr lang="nl-NL" dirty="0" smtClean="0"/>
              <a:t>Nynke Bies</a:t>
            </a:r>
          </a:p>
          <a:p>
            <a:pPr algn="l"/>
            <a:r>
              <a:rPr lang="nl-NL" dirty="0" smtClean="0"/>
              <a:t>Anneloes van Eijk</a:t>
            </a:r>
          </a:p>
          <a:p>
            <a:pPr algn="l"/>
            <a:endParaRPr lang="nl-NL" dirty="0"/>
          </a:p>
          <a:p>
            <a:pPr algn="r"/>
            <a:r>
              <a:rPr lang="nl-NL" dirty="0" smtClean="0"/>
              <a:t>13 Oktober 2015</a:t>
            </a:r>
          </a:p>
        </p:txBody>
      </p:sp>
    </p:spTree>
    <p:extLst>
      <p:ext uri="{BB962C8B-B14F-4D97-AF65-F5344CB8AC3E}">
        <p14:creationId xmlns:p14="http://schemas.microsoft.com/office/powerpoint/2010/main" val="260523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204864"/>
            <a:ext cx="2808312" cy="4325847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Mindfullness oefening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759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De leerling kan uitleggen wat het verschil is tussen een  depressieve gedachten, klinische depressie en een bipolaire stoornis</a:t>
            </a:r>
          </a:p>
          <a:p>
            <a:endParaRPr lang="nl-NL" dirty="0"/>
          </a:p>
          <a:p>
            <a:r>
              <a:rPr lang="nl-NL" dirty="0"/>
              <a:t>De leerling kan invloeden van de een depressie/bipolaire stoornis vertalen naar hoe het leven de persoon in kwestie en zijn/haar omgeving is</a:t>
            </a:r>
          </a:p>
          <a:p>
            <a:endParaRPr lang="nl-NL" dirty="0"/>
          </a:p>
          <a:p>
            <a:r>
              <a:rPr lang="nl-NL" dirty="0"/>
              <a:t>De leerling kan in eigen woorden uitleggen hoe de behandeling verloopt en het gebruik van medicatie</a:t>
            </a:r>
          </a:p>
          <a:p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Afsluiting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627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Zijn er nog vragen??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219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2"/>
            <a:ext cx="6625703" cy="647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5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De leerling kan uitleggen wat het verschil is tussen een  depressieve gedachten, klinische depressie en een bipolaire </a:t>
            </a:r>
            <a:r>
              <a:rPr lang="nl-NL" dirty="0" smtClean="0"/>
              <a:t>stoornis</a:t>
            </a:r>
          </a:p>
          <a:p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leerling kan invloeden van de een depressie/bipolaire stoornis vertalen naar hoe het leven de persoon in kwestie en zijn/haar omgeving </a:t>
            </a:r>
            <a:r>
              <a:rPr lang="nl-NL" dirty="0" smtClean="0"/>
              <a:t>is</a:t>
            </a:r>
          </a:p>
          <a:p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leerling kan in eigen woorden uitleggen </a:t>
            </a:r>
            <a:r>
              <a:rPr lang="nl-NL" dirty="0" smtClean="0"/>
              <a:t>hoe </a:t>
            </a:r>
            <a:r>
              <a:rPr lang="nl-NL" dirty="0"/>
              <a:t>de behandeling verloopt en het gebruik van medicatie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Lesdoelen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96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Theorie</a:t>
            </a:r>
          </a:p>
          <a:p>
            <a:endParaRPr lang="nl-NL" dirty="0" smtClean="0"/>
          </a:p>
          <a:p>
            <a:r>
              <a:rPr lang="nl-NL" dirty="0" smtClean="0"/>
              <a:t>Casussen </a:t>
            </a:r>
          </a:p>
          <a:p>
            <a:endParaRPr lang="nl-NL" dirty="0" smtClean="0"/>
          </a:p>
          <a:p>
            <a:r>
              <a:rPr lang="nl-NL" dirty="0" smtClean="0"/>
              <a:t>Mindfullness oefening </a:t>
            </a:r>
          </a:p>
          <a:p>
            <a:endParaRPr lang="nl-NL" dirty="0"/>
          </a:p>
          <a:p>
            <a:r>
              <a:rPr lang="nl-NL" dirty="0" smtClean="0"/>
              <a:t>Afsluiting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dirty="0" smtClean="0"/>
              <a:t>Wat gaan we doen???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582" y="1988840"/>
            <a:ext cx="3976220" cy="357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zijn stemmingsstoornissen?</a:t>
            </a:r>
          </a:p>
          <a:p>
            <a:endParaRPr lang="nl-NL" dirty="0"/>
          </a:p>
          <a:p>
            <a:r>
              <a:rPr lang="nl-NL" dirty="0" smtClean="0"/>
              <a:t>Verschillende soorten stemmingsstoornissen</a:t>
            </a:r>
          </a:p>
          <a:p>
            <a:pPr lvl="1"/>
            <a:r>
              <a:rPr lang="nl-NL" dirty="0" smtClean="0"/>
              <a:t>Depressief</a:t>
            </a:r>
          </a:p>
          <a:p>
            <a:pPr lvl="1"/>
            <a:r>
              <a:rPr lang="nl-NL" dirty="0" smtClean="0"/>
              <a:t>Bipolaire</a:t>
            </a:r>
          </a:p>
          <a:p>
            <a:pPr lvl="1"/>
            <a:r>
              <a:rPr lang="nl-NL" dirty="0" smtClean="0"/>
              <a:t>Hypomanie</a:t>
            </a:r>
          </a:p>
          <a:p>
            <a:pPr lvl="1"/>
            <a:r>
              <a:rPr lang="nl-NL" dirty="0" smtClean="0"/>
              <a:t>Dysthymie</a:t>
            </a:r>
          </a:p>
          <a:p>
            <a:endParaRPr lang="nl-NL" dirty="0"/>
          </a:p>
          <a:p>
            <a:r>
              <a:rPr lang="nl-NL" dirty="0" smtClean="0"/>
              <a:t>DSM 4/5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Stemmingsstoornissen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17032"/>
            <a:ext cx="3960440" cy="292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5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3988965"/>
          </a:xfrm>
        </p:spPr>
        <p:txBody>
          <a:bodyPr>
            <a:noAutofit/>
          </a:bodyPr>
          <a:lstStyle/>
          <a:p>
            <a:endParaRPr lang="nl-NL" dirty="0" smtClean="0"/>
          </a:p>
          <a:p>
            <a:pPr lvl="1"/>
            <a:r>
              <a:rPr lang="nl-NL" sz="2400" dirty="0" smtClean="0"/>
              <a:t>Herkenning</a:t>
            </a:r>
          </a:p>
          <a:p>
            <a:pPr lvl="2"/>
            <a:r>
              <a:rPr lang="nl-NL" dirty="0" smtClean="0"/>
              <a:t>Gebrek aan interesse en levenslust</a:t>
            </a:r>
          </a:p>
          <a:p>
            <a:endParaRPr lang="nl-NL" dirty="0" smtClean="0"/>
          </a:p>
          <a:p>
            <a:pPr lvl="3"/>
            <a:r>
              <a:rPr lang="nl-NL" sz="2400" dirty="0" smtClean="0"/>
              <a:t>Behandeling</a:t>
            </a:r>
          </a:p>
          <a:p>
            <a:pPr lvl="4"/>
            <a:r>
              <a:rPr lang="nl-NL" sz="2000" dirty="0" smtClean="0"/>
              <a:t>Antidepressiva</a:t>
            </a:r>
          </a:p>
          <a:p>
            <a:pPr lvl="4"/>
            <a:r>
              <a:rPr lang="nl-NL" sz="2000" dirty="0" smtClean="0"/>
              <a:t>Cognitieve gedragstherapie</a:t>
            </a:r>
          </a:p>
          <a:p>
            <a:pPr lvl="3"/>
            <a:endParaRPr lang="nl-NL" dirty="0"/>
          </a:p>
          <a:p>
            <a:pPr lvl="5"/>
            <a:r>
              <a:rPr lang="nl-NL" sz="2400" dirty="0" smtClean="0"/>
              <a:t>Mindfullness</a:t>
            </a:r>
            <a:endParaRPr lang="nl-NL" sz="2400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Depressieve stoornis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68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pPr lvl="1"/>
            <a:r>
              <a:rPr lang="nl-NL" sz="2400" dirty="0" smtClean="0"/>
              <a:t>Herkenning</a:t>
            </a:r>
          </a:p>
          <a:p>
            <a:pPr lvl="2"/>
            <a:r>
              <a:rPr lang="nl-NL" dirty="0" smtClean="0"/>
              <a:t>Manisch depressieve waanzin</a:t>
            </a:r>
          </a:p>
          <a:p>
            <a:pPr lvl="2"/>
            <a:r>
              <a:rPr lang="nl-NL" dirty="0"/>
              <a:t>E</a:t>
            </a:r>
            <a:r>
              <a:rPr lang="nl-NL" dirty="0" smtClean="0"/>
              <a:t>rfelijkheid</a:t>
            </a:r>
            <a:endParaRPr lang="nl-NL" dirty="0"/>
          </a:p>
          <a:p>
            <a:pPr lvl="1"/>
            <a:endParaRPr lang="nl-NL" sz="2400" dirty="0" smtClean="0"/>
          </a:p>
          <a:p>
            <a:pPr lvl="3"/>
            <a:r>
              <a:rPr lang="nl-NL" sz="2400" dirty="0" smtClean="0"/>
              <a:t>Behandeling</a:t>
            </a:r>
          </a:p>
          <a:p>
            <a:pPr lvl="4"/>
            <a:r>
              <a:rPr lang="nl-NL" sz="2000" dirty="0" smtClean="0"/>
              <a:t>Biologische therapieën </a:t>
            </a:r>
            <a:endParaRPr lang="nl-NL" sz="2000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Bipolaire stoornis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012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casussen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0516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Link Wikiwijs</a:t>
            </a:r>
          </a:p>
          <a:p>
            <a:pPr lvl="1"/>
            <a:endParaRPr lang="nl-NL" sz="2400" dirty="0"/>
          </a:p>
          <a:p>
            <a:pPr lvl="1"/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maken.wikiwijs.nl/67088/Stemmingsstoornissen</a:t>
            </a:r>
            <a:r>
              <a:rPr lang="nl-NL" dirty="0" smtClean="0"/>
              <a:t> </a:t>
            </a:r>
            <a:endParaRPr lang="nl-NL" dirty="0"/>
          </a:p>
          <a:p>
            <a:pPr lvl="1"/>
            <a:endParaRPr lang="nl-NL" sz="2400" dirty="0" smtClean="0"/>
          </a:p>
          <a:p>
            <a:pPr lvl="2"/>
            <a:r>
              <a:rPr lang="nl-NL" sz="2400" dirty="0" smtClean="0"/>
              <a:t>Bespreken casussen 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De casussen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85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193</TotalTime>
  <Words>192</Words>
  <Application>Microsoft Office PowerPoint</Application>
  <PresentationFormat>Diavoorstelling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Hardcover</vt:lpstr>
      <vt:lpstr>Stemmingstoornissen</vt:lpstr>
      <vt:lpstr>PowerPoint-presentatie</vt:lpstr>
      <vt:lpstr>Lesdoelen</vt:lpstr>
      <vt:lpstr>Wat gaan we doen???</vt:lpstr>
      <vt:lpstr>Stemmingsstoornissen </vt:lpstr>
      <vt:lpstr>Depressieve stoornis</vt:lpstr>
      <vt:lpstr>Bipolaire stoornis</vt:lpstr>
      <vt:lpstr>Uitleg casussen</vt:lpstr>
      <vt:lpstr>De casussen </vt:lpstr>
      <vt:lpstr>Mindfullness oefening </vt:lpstr>
      <vt:lpstr>Afsluiting</vt:lpstr>
      <vt:lpstr>Zijn er nog vragen?? </vt:lpstr>
    </vt:vector>
  </TitlesOfParts>
  <Company>Hunter Repacker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Stemmingstoornissen</dc:title>
  <dc:creator>gebruiker</dc:creator>
  <cp:lastModifiedBy>gebruiker</cp:lastModifiedBy>
  <cp:revision>14</cp:revision>
  <dcterms:created xsi:type="dcterms:W3CDTF">2015-10-05T17:45:12Z</dcterms:created>
  <dcterms:modified xsi:type="dcterms:W3CDTF">2015-10-13T07:41:51Z</dcterms:modified>
</cp:coreProperties>
</file>