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4" r:id="rId4"/>
    <p:sldId id="266" r:id="rId5"/>
    <p:sldId id="267" r:id="rId6"/>
    <p:sldId id="262" r:id="rId7"/>
    <p:sldId id="265" r:id="rId8"/>
    <p:sldId id="259" r:id="rId9"/>
    <p:sldId id="268" r:id="rId10"/>
    <p:sldId id="260" r:id="rId11"/>
    <p:sldId id="261" r:id="rId1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757CF-3312-45FE-978D-D4A46FB63004}" type="datetimeFigureOut">
              <a:rPr lang="nl-NL" smtClean="0"/>
              <a:t>19-11-2014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77871-D61C-4179-816A-F14A9870E4A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2644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757CF-3312-45FE-978D-D4A46FB63004}" type="datetimeFigureOut">
              <a:rPr lang="nl-NL" smtClean="0"/>
              <a:t>19-11-2014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77871-D61C-4179-816A-F14A9870E4A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9911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757CF-3312-45FE-978D-D4A46FB63004}" type="datetimeFigureOut">
              <a:rPr lang="nl-NL" smtClean="0"/>
              <a:t>19-11-2014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77871-D61C-4179-816A-F14A9870E4A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84315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757CF-3312-45FE-978D-D4A46FB63004}" type="datetimeFigureOut">
              <a:rPr lang="nl-NL" smtClean="0"/>
              <a:t>19-11-2014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77871-D61C-4179-816A-F14A9870E4A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843659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757CF-3312-45FE-978D-D4A46FB63004}" type="datetimeFigureOut">
              <a:rPr lang="nl-NL" smtClean="0"/>
              <a:t>19-11-2014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77871-D61C-4179-816A-F14A9870E4A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14955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757CF-3312-45FE-978D-D4A46FB63004}" type="datetimeFigureOut">
              <a:rPr lang="nl-NL" smtClean="0"/>
              <a:t>19-11-2014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77871-D61C-4179-816A-F14A9870E4A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86556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757CF-3312-45FE-978D-D4A46FB63004}" type="datetimeFigureOut">
              <a:rPr lang="nl-NL" smtClean="0"/>
              <a:t>19-11-2014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77871-D61C-4179-816A-F14A9870E4A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98564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757CF-3312-45FE-978D-D4A46FB63004}" type="datetimeFigureOut">
              <a:rPr lang="nl-NL" smtClean="0"/>
              <a:t>19-11-2014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77871-D61C-4179-816A-F14A9870E4A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1543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757CF-3312-45FE-978D-D4A46FB63004}" type="datetimeFigureOut">
              <a:rPr lang="nl-NL" smtClean="0"/>
              <a:t>19-11-2014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77871-D61C-4179-816A-F14A9870E4A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1107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757CF-3312-45FE-978D-D4A46FB63004}" type="datetimeFigureOut">
              <a:rPr lang="nl-NL" smtClean="0"/>
              <a:t>19-11-2014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77871-D61C-4179-816A-F14A9870E4A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527340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757CF-3312-45FE-978D-D4A46FB63004}" type="datetimeFigureOut">
              <a:rPr lang="nl-NL" smtClean="0"/>
              <a:t>19-11-2014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77871-D61C-4179-816A-F14A9870E4A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559713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7757CF-3312-45FE-978D-D4A46FB63004}" type="datetimeFigureOut">
              <a:rPr lang="nl-NL" smtClean="0"/>
              <a:t>19-11-2014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B77871-D61C-4179-816A-F14A9870E4A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45501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 smtClean="0"/>
              <a:t>Adminstratie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err="1" smtClean="0"/>
              <a:t>Financiele</a:t>
            </a:r>
            <a:r>
              <a:rPr lang="nl-NL" dirty="0" smtClean="0"/>
              <a:t> transactie in grootboekrekeningen.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931737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413" y="700088"/>
            <a:ext cx="8639175" cy="545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388578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908720"/>
            <a:ext cx="8667750" cy="408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44625"/>
            <a:ext cx="2016224" cy="1496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89339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Startpunt : De beginbalans</a:t>
            </a:r>
            <a:endParaRPr lang="nl-NL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463" y="1628800"/>
            <a:ext cx="8601075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051869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boeken we zoal ???</a:t>
            </a:r>
            <a:endParaRPr lang="nl-NL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700808"/>
            <a:ext cx="7953375" cy="4482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867155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En hoe zien ze eruit ?</a:t>
            </a:r>
            <a:endParaRPr lang="nl-NL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139" y="1844824"/>
            <a:ext cx="8467725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Rechte verbindingslijn 4"/>
          <p:cNvCxnSpPr/>
          <p:nvPr/>
        </p:nvCxnSpPr>
        <p:spPr>
          <a:xfrm>
            <a:off x="318139" y="2636912"/>
            <a:ext cx="8286309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Rechte verbindingslijn 6"/>
          <p:cNvCxnSpPr/>
          <p:nvPr/>
        </p:nvCxnSpPr>
        <p:spPr>
          <a:xfrm>
            <a:off x="4472590" y="2492896"/>
            <a:ext cx="0" cy="108012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kstvak 9"/>
          <p:cNvSpPr txBox="1"/>
          <p:nvPr/>
        </p:nvSpPr>
        <p:spPr>
          <a:xfrm>
            <a:off x="2843808" y="2236222"/>
            <a:ext cx="788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DEBET</a:t>
            </a:r>
            <a:endParaRPr lang="nl-NL" dirty="0"/>
          </a:p>
        </p:txBody>
      </p:sp>
      <p:sp>
        <p:nvSpPr>
          <p:cNvPr id="11" name="Tekstvak 10"/>
          <p:cNvSpPr txBox="1"/>
          <p:nvPr/>
        </p:nvSpPr>
        <p:spPr>
          <a:xfrm>
            <a:off x="7020272" y="2236222"/>
            <a:ext cx="857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CREDIT</a:t>
            </a:r>
            <a:endParaRPr lang="nl-NL" dirty="0"/>
          </a:p>
        </p:txBody>
      </p:sp>
      <p:sp>
        <p:nvSpPr>
          <p:cNvPr id="13" name="PIJL-RECHTS 12"/>
          <p:cNvSpPr/>
          <p:nvPr/>
        </p:nvSpPr>
        <p:spPr>
          <a:xfrm rot="15265734">
            <a:off x="2411760" y="4653136"/>
            <a:ext cx="2232248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4" name="Tekstvak 13"/>
          <p:cNvSpPr txBox="1"/>
          <p:nvPr/>
        </p:nvSpPr>
        <p:spPr>
          <a:xfrm>
            <a:off x="2873222" y="6093296"/>
            <a:ext cx="1872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 smtClean="0"/>
              <a:t>OPENEN</a:t>
            </a:r>
            <a:endParaRPr lang="nl-NL" sz="3600" dirty="0"/>
          </a:p>
        </p:txBody>
      </p:sp>
    </p:spTree>
    <p:extLst>
      <p:ext uri="{BB962C8B-B14F-4D97-AF65-F5344CB8AC3E}">
        <p14:creationId xmlns:p14="http://schemas.microsoft.com/office/powerpoint/2010/main" val="28233224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Per boekingsfeit een journaalpost.</a:t>
            </a:r>
            <a:endParaRPr lang="nl-NL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00808"/>
            <a:ext cx="8053127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2555776" y="5517232"/>
            <a:ext cx="430117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4800" dirty="0" smtClean="0"/>
              <a:t>JOURNALISEREN</a:t>
            </a:r>
            <a:endParaRPr lang="nl-NL" sz="4800" dirty="0"/>
          </a:p>
        </p:txBody>
      </p:sp>
    </p:spTree>
    <p:extLst>
      <p:ext uri="{BB962C8B-B14F-4D97-AF65-F5344CB8AC3E}">
        <p14:creationId xmlns:p14="http://schemas.microsoft.com/office/powerpoint/2010/main" val="26258685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</a:t>
            </a:r>
            <a:r>
              <a:rPr lang="nl-NL" dirty="0" err="1" smtClean="0"/>
              <a:t>GROOTboek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83691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nl-NL" sz="4000" dirty="0"/>
              <a:t>Het grootboek is een verzameling van alle grootboekrekeningen die </a:t>
            </a:r>
            <a:endParaRPr lang="nl-NL" sz="4000" dirty="0" smtClean="0"/>
          </a:p>
          <a:p>
            <a:pPr marL="0" indent="0">
              <a:buNone/>
            </a:pPr>
            <a:r>
              <a:rPr lang="nl-NL" sz="4000" dirty="0" smtClean="0"/>
              <a:t>op </a:t>
            </a:r>
            <a:r>
              <a:rPr lang="nl-NL" sz="4000" dirty="0"/>
              <a:t>de </a:t>
            </a:r>
            <a:r>
              <a:rPr lang="nl-NL" sz="4000" i="1" dirty="0"/>
              <a:t>balans</a:t>
            </a:r>
            <a:r>
              <a:rPr lang="nl-NL" sz="4000" dirty="0"/>
              <a:t> </a:t>
            </a:r>
            <a:r>
              <a:rPr lang="nl-NL" sz="4000" dirty="0" smtClean="0"/>
              <a:t>&amp;</a:t>
            </a:r>
          </a:p>
          <a:p>
            <a:pPr marL="0" indent="0">
              <a:buNone/>
            </a:pPr>
            <a:r>
              <a:rPr lang="nl-NL" sz="4000" dirty="0" smtClean="0"/>
              <a:t>op </a:t>
            </a:r>
            <a:r>
              <a:rPr lang="nl-NL" sz="4000" dirty="0"/>
              <a:t>de </a:t>
            </a:r>
            <a:r>
              <a:rPr lang="nl-NL" sz="4000" i="1" dirty="0"/>
              <a:t>verlies-en-winstrekening</a:t>
            </a:r>
            <a:r>
              <a:rPr lang="nl-NL" sz="4000" dirty="0"/>
              <a:t> </a:t>
            </a:r>
            <a:r>
              <a:rPr lang="nl-NL" sz="4000" dirty="0" smtClean="0"/>
              <a:t>staan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24684956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Welke soorten grootboekrekeningen?</a:t>
            </a:r>
            <a:endParaRPr lang="nl-NL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93" y="1556792"/>
            <a:ext cx="8959213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221088"/>
            <a:ext cx="2876550" cy="2543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53294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663" y="1071563"/>
            <a:ext cx="8448675" cy="471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hthoek 1"/>
          <p:cNvSpPr/>
          <p:nvPr/>
        </p:nvSpPr>
        <p:spPr>
          <a:xfrm>
            <a:off x="755576" y="1196752"/>
            <a:ext cx="2448272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072517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Hoe komt de info op de proefbalans?</a:t>
            </a:r>
            <a:endParaRPr lang="nl-NL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052736"/>
            <a:ext cx="8543925" cy="270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645024"/>
            <a:ext cx="3047628" cy="3024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9445327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61</Words>
  <Application>Microsoft Office PowerPoint</Application>
  <PresentationFormat>Diavoorstelling (4:3)</PresentationFormat>
  <Paragraphs>16</Paragraphs>
  <Slides>11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2" baseType="lpstr">
      <vt:lpstr>Kantoorthema</vt:lpstr>
      <vt:lpstr>Adminstratie </vt:lpstr>
      <vt:lpstr>Startpunt : De beginbalans</vt:lpstr>
      <vt:lpstr>Wat boeken we zoal ???</vt:lpstr>
      <vt:lpstr>En hoe zien ze eruit ?</vt:lpstr>
      <vt:lpstr>Per boekingsfeit een journaalpost.</vt:lpstr>
      <vt:lpstr>Het GROOTboek</vt:lpstr>
      <vt:lpstr>Welke soorten grootboekrekeningen?</vt:lpstr>
      <vt:lpstr>PowerPoint-presentatie</vt:lpstr>
      <vt:lpstr>Hoe komt de info op de proefbalans?</vt:lpstr>
      <vt:lpstr>PowerPoint-presentatie</vt:lpstr>
      <vt:lpstr>PowerPoint-presentatie</vt:lpstr>
    </vt:vector>
  </TitlesOfParts>
  <Company>ROC van Twente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1.3 Adminstratie (goe 9)</dc:title>
  <dc:creator>hej01</dc:creator>
  <cp:lastModifiedBy>hej01</cp:lastModifiedBy>
  <cp:revision>6</cp:revision>
  <dcterms:created xsi:type="dcterms:W3CDTF">2014-01-20T13:52:38Z</dcterms:created>
  <dcterms:modified xsi:type="dcterms:W3CDTF">2014-11-19T08:24:45Z</dcterms:modified>
</cp:coreProperties>
</file>