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DE1AD0C-BE80-4F3C-AC41-B377EC096EC0}" type="datetimeFigureOut">
              <a:rPr lang="nl-NL" smtClean="0"/>
              <a:t>27-1-2016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0E37042-F34D-460A-8242-A4898C640A7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2: Zien en horen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133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 van het oor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Oorschelp </a:t>
            </a:r>
            <a:r>
              <a:rPr lang="nl-NL" dirty="0" smtClean="0">
                <a:sym typeface="Wingdings" panose="05000000000000000000" pitchFamily="2" charset="2"/>
              </a:rPr>
              <a:t> vangt geluidstrilling op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Gehoorgang  Vervoert de trilling naar trommelvlies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Trommelvlies Vangt trilling op en geeft ze door aan </a:t>
            </a:r>
            <a:endParaRPr lang="nl-N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518" y="4077072"/>
            <a:ext cx="4186436" cy="254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219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 van het oor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Gehoorbeentjes (stijgbeugel, hamer en aambeeld) </a:t>
            </a:r>
            <a:r>
              <a:rPr lang="nl-NL" dirty="0" smtClean="0">
                <a:sym typeface="Wingdings" panose="05000000000000000000" pitchFamily="2" charset="2"/>
              </a:rPr>
              <a:t> geven de trilling door aan het vocht in het slakkenhuis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Slakkenhuis  gehoorzintuig, bevat zintuigcellen </a:t>
            </a:r>
            <a:endParaRPr lang="nl-NL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05064"/>
            <a:ext cx="4330452" cy="263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802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 van het oor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Evenwichtszintuig </a:t>
            </a:r>
            <a:r>
              <a:rPr lang="nl-NL" dirty="0" smtClean="0">
                <a:sym typeface="Wingdings" panose="05000000000000000000" pitchFamily="2" charset="2"/>
              </a:rPr>
              <a:t> gevoelig voor de stand van het hoofd en de snelheid van bewegen.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Buis van </a:t>
            </a:r>
            <a:r>
              <a:rPr lang="nl-NL" dirty="0" err="1" smtClean="0">
                <a:sym typeface="Wingdings" panose="05000000000000000000" pitchFamily="2" charset="2"/>
              </a:rPr>
              <a:t>eustachius</a:t>
            </a:r>
            <a:r>
              <a:rPr lang="nl-NL" dirty="0" smtClean="0">
                <a:sym typeface="Wingdings" panose="05000000000000000000" pitchFamily="2" charset="2"/>
              </a:rPr>
              <a:t>  regelen van luchtdruk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Trommelholte  </a:t>
            </a:r>
          </a:p>
          <a:p>
            <a:pPr marL="6858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Ruimte in je oor</a:t>
            </a:r>
            <a:endParaRPr lang="nl-NL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77072"/>
            <a:ext cx="4258444" cy="2589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697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Gehoorbeschadiging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Overbelasting van het gehoorzintuig leidt tot gehoorbeschadiging</a:t>
            </a:r>
          </a:p>
          <a:p>
            <a:r>
              <a:rPr lang="nl-NL" dirty="0" smtClean="0"/>
              <a:t>Haartjes met zintuigcellen in het slakkenhuis gaan dan kapot</a:t>
            </a:r>
            <a:endParaRPr lang="nl-NL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33056"/>
            <a:ext cx="3505572" cy="233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746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Huiswerk volgende week vrijdag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2 af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8304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gaan we doen vandaag?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paragraaf 2</a:t>
            </a:r>
          </a:p>
          <a:p>
            <a:r>
              <a:rPr lang="nl-NL" dirty="0" smtClean="0"/>
              <a:t>Maken paragraaf 1 en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863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buitenkant van je oog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Wenkbrauw + oogleden + wimpers </a:t>
            </a:r>
            <a:r>
              <a:rPr lang="nl-NL" dirty="0" smtClean="0">
                <a:sym typeface="Wingdings" panose="05000000000000000000" pitchFamily="2" charset="2"/>
              </a:rPr>
              <a:t>bescherming tegen stof en zweet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Traanklier  productie traanvocht tegen vuil en uitdrogen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Traanbuisjes  afvoer traanvocht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Oogkassen  bescherming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Oogspieren  beweging van het oog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887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Doorsnede van het oog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Pupil </a:t>
            </a:r>
            <a:r>
              <a:rPr lang="nl-NL" dirty="0" smtClean="0">
                <a:sym typeface="Wingdings" panose="05000000000000000000" pitchFamily="2" charset="2"/>
              </a:rPr>
              <a:t> Lichtdoorlaten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Hoornvlies  laat licht door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Harde oogvlies  bescherming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Vaatvlies  Doorbloed vlies, zorgt voor zuurstof en voedingsstoffen </a:t>
            </a:r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93368"/>
            <a:ext cx="3313559" cy="2464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980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Doorsnede van het oog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Lens </a:t>
            </a:r>
            <a:r>
              <a:rPr lang="nl-NL" dirty="0" smtClean="0">
                <a:sym typeface="Wingdings" panose="05000000000000000000" pitchFamily="2" charset="2"/>
              </a:rPr>
              <a:t> scherp beeld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Netvlies  lichtgevoelige zintuigcellen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Gele vlek  punt waarmee je het beste kunt zien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Blinde vlek  bevat geen zintuigcellen</a:t>
            </a:r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39989"/>
            <a:ext cx="3250882" cy="241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689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Doorsnede van het oog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Glasachtig lichaam </a:t>
            </a:r>
            <a:r>
              <a:rPr lang="nl-NL" dirty="0" smtClean="0">
                <a:sym typeface="Wingdings" panose="05000000000000000000" pitchFamily="2" charset="2"/>
              </a:rPr>
              <a:t> Vorm van het oog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Iris  bevat spiertjes die de pupilgrootte bepalen </a:t>
            </a:r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49604"/>
            <a:ext cx="3960440" cy="2945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93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Zien en kleuren zien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 soorten zintuigcellen:</a:t>
            </a:r>
          </a:p>
          <a:p>
            <a:pPr lvl="1"/>
            <a:r>
              <a:rPr lang="nl-NL" dirty="0" smtClean="0"/>
              <a:t>Staafjes: zorgen dat je zwart, wit en grijstinten ziet</a:t>
            </a:r>
          </a:p>
          <a:p>
            <a:pPr lvl="1"/>
            <a:r>
              <a:rPr lang="nl-NL" dirty="0" smtClean="0"/>
              <a:t>Kegeltjes: waarneming van kleuren </a:t>
            </a:r>
            <a:endParaRPr lang="nl-NL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17032"/>
            <a:ext cx="1511875" cy="2706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019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Licht regulering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iris zitten twee spiertjes </a:t>
            </a:r>
            <a:r>
              <a:rPr lang="nl-NL" dirty="0" smtClean="0">
                <a:sym typeface="Wingdings" panose="05000000000000000000" pitchFamily="2" charset="2"/>
              </a:rPr>
              <a:t> lengtespiertjes en kringspiertjes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Als de lengtespiertjes samentrekken wordt de pupil groter  meer licht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Als de kringspiertjes samentrekken wordt de pupil kleiner  minder licht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Het groter en kleiner maken noemen we pupilreflex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7919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Accomoderen</a:t>
            </a:r>
            <a:r>
              <a:rPr lang="nl-NL" dirty="0" smtClean="0"/>
              <a:t> (bron 12 + 13, blz. 97)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platter en boller maken van de lens om scherp te zien</a:t>
            </a:r>
          </a:p>
          <a:p>
            <a:r>
              <a:rPr lang="nl-NL" dirty="0" smtClean="0"/>
              <a:t>Om de lens zit een kringspier </a:t>
            </a:r>
            <a:r>
              <a:rPr lang="nl-NL" dirty="0" smtClean="0">
                <a:sym typeface="Wingdings" panose="05000000000000000000" pitchFamily="2" charset="2"/>
              </a:rPr>
              <a:t> straallichaam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Samengetrokken kringspier  bolle lens  dichtbij zien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Ontspannen kringspier  platte lens  veraf zien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9274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1427</TotalTime>
  <Words>356</Words>
  <Application>Microsoft Office PowerPoint</Application>
  <PresentationFormat>Diavoorstelling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Austin</vt:lpstr>
      <vt:lpstr>Hoofdstuk 4</vt:lpstr>
      <vt:lpstr>Wat gaan we doen vandaag?</vt:lpstr>
      <vt:lpstr>De buitenkant van je oog</vt:lpstr>
      <vt:lpstr>Doorsnede van het oog </vt:lpstr>
      <vt:lpstr>Doorsnede van het oog</vt:lpstr>
      <vt:lpstr>Doorsnede van het oog</vt:lpstr>
      <vt:lpstr>Zien en kleuren zien </vt:lpstr>
      <vt:lpstr>Licht regulering</vt:lpstr>
      <vt:lpstr>Accomoderen (bron 12 + 13, blz. 97)</vt:lpstr>
      <vt:lpstr>Bouw van het oor</vt:lpstr>
      <vt:lpstr>Bouw van het oor</vt:lpstr>
      <vt:lpstr>Bouw van het oor</vt:lpstr>
      <vt:lpstr>Gehoorbeschadiging</vt:lpstr>
      <vt:lpstr>Huiswerk volgende week vrijdag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4</dc:title>
  <dc:creator>marloes kemna</dc:creator>
  <cp:lastModifiedBy>marloes kemna</cp:lastModifiedBy>
  <cp:revision>10</cp:revision>
  <dcterms:created xsi:type="dcterms:W3CDTF">2016-01-27T09:32:52Z</dcterms:created>
  <dcterms:modified xsi:type="dcterms:W3CDTF">2016-01-28T09:20:18Z</dcterms:modified>
</cp:coreProperties>
</file>