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7290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2298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2108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219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457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26865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3831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854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457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3799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299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177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2020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69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3311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52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AAFB0-7850-45C9-B968-831DB3CD219F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E57699-2A57-4D68-BB1C-3A3C4B7989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870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</a:t>
            </a:r>
            <a:r>
              <a:rPr lang="nl-NL" dirty="0" smtClean="0"/>
              <a:t>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Wat is een schimmel?</a:t>
            </a:r>
          </a:p>
          <a:p>
            <a:r>
              <a:rPr lang="nl-NL" dirty="0" smtClean="0"/>
              <a:t>Hoe ziet een </a:t>
            </a:r>
            <a:r>
              <a:rPr lang="nl-NL" dirty="0" err="1" smtClean="0"/>
              <a:t>schimmelcel</a:t>
            </a:r>
            <a:r>
              <a:rPr lang="nl-NL" dirty="0" smtClean="0"/>
              <a:t> eruit?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5979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vandaag?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Bespreken eerste deel 1.4</a:t>
            </a:r>
          </a:p>
          <a:p>
            <a:r>
              <a:rPr lang="nl-NL" dirty="0" smtClean="0"/>
              <a:t>Maken opdracht 45 tot en met 51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159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Schimmels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meeste schimmels bestaan uit lange draden</a:t>
            </a:r>
          </a:p>
          <a:p>
            <a:r>
              <a:rPr lang="nl-NL" dirty="0" smtClean="0"/>
              <a:t>Ze kunnen een vruchtlichaam vormen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657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Bouw van een schimmel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064" y="1527892"/>
            <a:ext cx="5875208" cy="5651391"/>
          </a:xfrm>
        </p:spPr>
      </p:pic>
    </p:spTree>
    <p:extLst>
      <p:ext uri="{BB962C8B-B14F-4D97-AF65-F5344CB8AC3E}">
        <p14:creationId xmlns:p14="http://schemas.microsoft.com/office/powerpoint/2010/main" val="181889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Geslachtelijke voortplanting (sporen, bron 24) </a:t>
            </a:r>
          </a:p>
          <a:p>
            <a:r>
              <a:rPr lang="nl-NL" dirty="0" smtClean="0"/>
              <a:t>Ongeslachtelijke voortplanting (groei uit schimmeldraden)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956" y="3537876"/>
            <a:ext cx="4953000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Schimmelcel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Celwand</a:t>
            </a:r>
          </a:p>
          <a:p>
            <a:r>
              <a:rPr lang="nl-NL" dirty="0" smtClean="0"/>
              <a:t>Cytoplasma</a:t>
            </a:r>
          </a:p>
          <a:p>
            <a:r>
              <a:rPr lang="nl-NL" dirty="0" smtClean="0"/>
              <a:t>Celkern</a:t>
            </a:r>
          </a:p>
          <a:p>
            <a:r>
              <a:rPr lang="nl-NL" dirty="0" smtClean="0"/>
              <a:t>Vacuole</a:t>
            </a:r>
          </a:p>
          <a:p>
            <a:r>
              <a:rPr lang="nl-NL" dirty="0" smtClean="0"/>
              <a:t>Celmembraan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564" y="2556163"/>
            <a:ext cx="6410036" cy="360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1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45 tot en met 51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412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1784</TotalTime>
  <Words>76</Words>
  <Application>Microsoft Office PowerPoint</Application>
  <PresentationFormat>Breedbeeld</PresentationFormat>
  <Paragraphs>21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Paragraaf 4</vt:lpstr>
      <vt:lpstr>Wat gaan we doen vandaag? </vt:lpstr>
      <vt:lpstr>Schimmels</vt:lpstr>
      <vt:lpstr>Bouw van een schimmel </vt:lpstr>
      <vt:lpstr>Voortplanting</vt:lpstr>
      <vt:lpstr>Schimmelcel</vt:lpstr>
      <vt:lpstr>Huiswerk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2</dc:title>
  <dc:creator>marloes kemna</dc:creator>
  <cp:lastModifiedBy>marloes kemna</cp:lastModifiedBy>
  <cp:revision>7</cp:revision>
  <dcterms:created xsi:type="dcterms:W3CDTF">2015-09-07T06:55:05Z</dcterms:created>
  <dcterms:modified xsi:type="dcterms:W3CDTF">2015-09-08T13:26:09Z</dcterms:modified>
</cp:coreProperties>
</file>