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177C9C9-178A-483B-99D1-86C4D5A86C9E}" type="datetimeFigureOut">
              <a:rPr lang="nl-NL" smtClean="0"/>
              <a:t>22-1-2016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CC03980-578F-4487-8E98-998F2012B1CF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7C9C9-178A-483B-99D1-86C4D5A86C9E}" type="datetimeFigureOut">
              <a:rPr lang="nl-NL" smtClean="0"/>
              <a:t>22-1-2016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3980-578F-4487-8E98-998F2012B1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7C9C9-178A-483B-99D1-86C4D5A86C9E}" type="datetimeFigureOut">
              <a:rPr lang="nl-NL" smtClean="0"/>
              <a:t>22-1-2016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3980-578F-4487-8E98-998F2012B1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7C9C9-178A-483B-99D1-86C4D5A86C9E}" type="datetimeFigureOut">
              <a:rPr lang="nl-NL" smtClean="0"/>
              <a:t>22-1-2016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3980-578F-4487-8E98-998F2012B1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7C9C9-178A-483B-99D1-86C4D5A86C9E}" type="datetimeFigureOut">
              <a:rPr lang="nl-NL" smtClean="0"/>
              <a:t>22-1-2016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3980-578F-4487-8E98-998F2012B1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7C9C9-178A-483B-99D1-86C4D5A86C9E}" type="datetimeFigureOut">
              <a:rPr lang="nl-NL" smtClean="0"/>
              <a:t>22-1-2016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3980-578F-4487-8E98-998F2012B1CF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7C9C9-178A-483B-99D1-86C4D5A86C9E}" type="datetimeFigureOut">
              <a:rPr lang="nl-NL" smtClean="0"/>
              <a:t>22-1-2016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3980-578F-4487-8E98-998F2012B1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7C9C9-178A-483B-99D1-86C4D5A86C9E}" type="datetimeFigureOut">
              <a:rPr lang="nl-NL" smtClean="0"/>
              <a:t>22-1-2016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3980-578F-4487-8E98-998F2012B1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7C9C9-178A-483B-99D1-86C4D5A86C9E}" type="datetimeFigureOut">
              <a:rPr lang="nl-NL" smtClean="0"/>
              <a:t>22-1-2016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3980-578F-4487-8E98-998F2012B1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7C9C9-178A-483B-99D1-86C4D5A86C9E}" type="datetimeFigureOut">
              <a:rPr lang="nl-NL" smtClean="0"/>
              <a:t>22-1-2016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3980-578F-4487-8E98-998F2012B1CF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7C9C9-178A-483B-99D1-86C4D5A86C9E}" type="datetimeFigureOut">
              <a:rPr lang="nl-NL" smtClean="0"/>
              <a:t>22-1-2016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03980-578F-4487-8E98-998F2012B1C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177C9C9-178A-483B-99D1-86C4D5A86C9E}" type="datetimeFigureOut">
              <a:rPr lang="nl-NL" smtClean="0"/>
              <a:t>22-1-2016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CC03980-578F-4487-8E98-998F2012B1CF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rcbXiHHeA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3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4: Dieren bewegen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227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gaan we doen vandaag?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Paragraaf 4</a:t>
            </a:r>
          </a:p>
          <a:p>
            <a:r>
              <a:rPr lang="nl-NL" dirty="0" smtClean="0"/>
              <a:t>Maken paragraaf 4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491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Gewervelde 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Dieren met een wervelkolom noemen we gewervelde dieren</a:t>
            </a:r>
          </a:p>
          <a:p>
            <a:r>
              <a:rPr lang="nl-NL" dirty="0" smtClean="0"/>
              <a:t>Het skelet van een gewerveld dier lijkt op ons skelet </a:t>
            </a:r>
            <a:r>
              <a:rPr lang="nl-NL" dirty="0" smtClean="0">
                <a:sym typeface="Wingdings" panose="05000000000000000000" pitchFamily="2" charset="2"/>
              </a:rPr>
              <a:t> hetzelfde bouwplan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008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Twee soorten gewervelden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Beweging van links naar rechts met de wervelkolom (vissen, kronkelaars en kruipers)</a:t>
            </a:r>
          </a:p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www.youtube.com/watch?v=5rcbXiHHeAc</a:t>
            </a:r>
            <a:r>
              <a:rPr lang="nl-NL" dirty="0" smtClean="0"/>
              <a:t> </a:t>
            </a:r>
          </a:p>
          <a:p>
            <a:r>
              <a:rPr lang="nl-NL" dirty="0" smtClean="0"/>
              <a:t>Op en neergaande beweging met de wervelkolom (vogels en zoogdieren)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4137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Waardoor ga je sneller lopen op poten?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kronkelen en kruipen weerstand door buik die over grond wrijft</a:t>
            </a:r>
          </a:p>
          <a:p>
            <a:r>
              <a:rPr lang="nl-NL" dirty="0" smtClean="0"/>
              <a:t>Bij poten </a:t>
            </a:r>
            <a:r>
              <a:rPr lang="nl-NL" dirty="0" smtClean="0">
                <a:sym typeface="Wingdings" panose="05000000000000000000" pitchFamily="2" charset="2"/>
              </a:rPr>
              <a:t> mindere weerstand  sneller kunnen voortbewegen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1659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Bouwplan komen verschillend tot uiting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Topganger</a:t>
            </a:r>
            <a:endParaRPr lang="nl-NL" dirty="0" smtClean="0"/>
          </a:p>
          <a:p>
            <a:r>
              <a:rPr lang="nl-NL" dirty="0" smtClean="0"/>
              <a:t>Teenganger</a:t>
            </a:r>
          </a:p>
          <a:p>
            <a:r>
              <a:rPr lang="nl-NL" dirty="0" smtClean="0"/>
              <a:t>Zoolganger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00808"/>
            <a:ext cx="2723293" cy="2231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70412"/>
            <a:ext cx="5887194" cy="2955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418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 dinsdag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Paragraaf 1-4 af</a:t>
            </a:r>
          </a:p>
          <a:p>
            <a:r>
              <a:rPr lang="nl-NL" dirty="0" smtClean="0"/>
              <a:t>Leren paragraaf 1-4 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63535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8615</TotalTime>
  <Words>118</Words>
  <Application>Microsoft Office PowerPoint</Application>
  <PresentationFormat>Diavoorstelling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Austin</vt:lpstr>
      <vt:lpstr>Hoofdstuk 3 </vt:lpstr>
      <vt:lpstr>Wat gaan we doen vandaag? </vt:lpstr>
      <vt:lpstr>Gewervelde dieren</vt:lpstr>
      <vt:lpstr>Twee soorten gewervelden</vt:lpstr>
      <vt:lpstr>Waardoor ga je sneller lopen op poten?</vt:lpstr>
      <vt:lpstr>Bouwplan komen verschillend tot uiting</vt:lpstr>
      <vt:lpstr>Huiswerk dinsdag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</dc:title>
  <dc:creator>marloes kemna</dc:creator>
  <cp:lastModifiedBy>marloes kemna</cp:lastModifiedBy>
  <cp:revision>13</cp:revision>
  <dcterms:created xsi:type="dcterms:W3CDTF">2016-01-14T08:11:28Z</dcterms:created>
  <dcterms:modified xsi:type="dcterms:W3CDTF">2016-01-26T07:49:27Z</dcterms:modified>
</cp:coreProperties>
</file>