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57" d="100"/>
          <a:sy n="57" d="100"/>
        </p:scale>
        <p:origin x="8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341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885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878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56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1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398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309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16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123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292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16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11C09-9319-427B-9BC7-F281A62484CD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531A-3007-4962-9B53-DB3AEFBE2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15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Bloemdesigners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11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Andy </a:t>
            </a:r>
            <a:r>
              <a:rPr lang="nl-NL" dirty="0" err="1" smtClean="0"/>
              <a:t>Goldsworthy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7"/>
            <a:ext cx="3632200" cy="4669971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1495425"/>
            <a:ext cx="4513262" cy="342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Yuko</a:t>
            </a:r>
            <a:r>
              <a:rPr lang="nl-NL" dirty="0" smtClean="0"/>
              <a:t> </a:t>
            </a:r>
            <a:r>
              <a:rPr lang="nl-NL" dirty="0" err="1" smtClean="0"/>
              <a:t>Takagi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6667500" cy="4286250"/>
          </a:xfrm>
        </p:spPr>
      </p:pic>
    </p:spTree>
    <p:extLst>
      <p:ext uri="{BB962C8B-B14F-4D97-AF65-F5344CB8AC3E}">
        <p14:creationId xmlns:p14="http://schemas.microsoft.com/office/powerpoint/2010/main" val="6507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9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Rob </a:t>
            </a:r>
            <a:r>
              <a:rPr lang="nl-NL" dirty="0" err="1" smtClean="0"/>
              <a:t>Plattel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1690688"/>
            <a:ext cx="8314267" cy="5023203"/>
          </a:xfrm>
          <a:prstGeom prst="rect">
            <a:avLst/>
          </a:prstGeom>
        </p:spPr>
      </p:pic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631" y="1690688"/>
            <a:ext cx="2057400" cy="2057400"/>
          </a:xfrm>
        </p:spPr>
      </p:pic>
    </p:spTree>
    <p:extLst>
      <p:ext uri="{BB962C8B-B14F-4D97-AF65-F5344CB8AC3E}">
        <p14:creationId xmlns:p14="http://schemas.microsoft.com/office/powerpoint/2010/main" val="179004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Gregor </a:t>
            </a:r>
            <a:r>
              <a:rPr lang="nl-NL" dirty="0" err="1" smtClean="0"/>
              <a:t>Lersch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07" y="1924975"/>
            <a:ext cx="1911693" cy="263995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387452"/>
            <a:ext cx="381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2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Daniel </a:t>
            </a:r>
            <a:r>
              <a:rPr lang="nl-NL" dirty="0" err="1" smtClean="0"/>
              <a:t>Ost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476" y="3287675"/>
            <a:ext cx="3918857" cy="2612571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90447"/>
            <a:ext cx="3918857" cy="261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5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Pim van de Akker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1" y="1690688"/>
            <a:ext cx="1752600" cy="26098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784" y="1587501"/>
            <a:ext cx="3393016" cy="508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42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Tage</a:t>
            </a:r>
            <a:r>
              <a:rPr lang="nl-NL" dirty="0" smtClean="0"/>
              <a:t> Andersen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4159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137672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Wil Beckers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141" y="1690688"/>
            <a:ext cx="3527249" cy="235003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8"/>
            <a:ext cx="6341533" cy="475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7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Hanneke </a:t>
            </a:r>
            <a:r>
              <a:rPr lang="nl-NL" dirty="0" err="1" smtClean="0"/>
              <a:t>Frankema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34" y="1842559"/>
            <a:ext cx="6528600" cy="435133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571" y="478897"/>
            <a:ext cx="381952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0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Marcel van Dijk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0" y="1690688"/>
            <a:ext cx="2619375" cy="174307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4768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3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24</Words>
  <Application>Microsoft Office PowerPoint</Application>
  <PresentationFormat>Breedbeeld</PresentationFormat>
  <Paragraphs>11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Bloemdesigners</vt:lpstr>
      <vt:lpstr>Rob Plattel</vt:lpstr>
      <vt:lpstr>Gregor Lersch</vt:lpstr>
      <vt:lpstr>Daniel Ost</vt:lpstr>
      <vt:lpstr>Pim van de Akker</vt:lpstr>
      <vt:lpstr>Tage Andersen</vt:lpstr>
      <vt:lpstr>Wil Beckers</vt:lpstr>
      <vt:lpstr>Hanneke Frankema</vt:lpstr>
      <vt:lpstr>Marcel van Dijk</vt:lpstr>
      <vt:lpstr>Andy Goldsworthy</vt:lpstr>
      <vt:lpstr>Yuko Takagi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Els Weijs</dc:creator>
  <cp:lastModifiedBy>Els Weijs</cp:lastModifiedBy>
  <cp:revision>4</cp:revision>
  <dcterms:created xsi:type="dcterms:W3CDTF">2016-04-03T11:42:28Z</dcterms:created>
  <dcterms:modified xsi:type="dcterms:W3CDTF">2016-04-03T13:21:22Z</dcterms:modified>
</cp:coreProperties>
</file>