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6" r:id="rId5"/>
    <p:sldId id="258" r:id="rId6"/>
    <p:sldId id="259" r:id="rId7"/>
    <p:sldId id="260" r:id="rId8"/>
    <p:sldId id="269" r:id="rId9"/>
    <p:sldId id="261" r:id="rId10"/>
    <p:sldId id="270" r:id="rId11"/>
    <p:sldId id="262" r:id="rId12"/>
    <p:sldId id="263" r:id="rId13"/>
    <p:sldId id="264" r:id="rId14"/>
    <p:sldId id="265" r:id="rId15"/>
    <p:sldId id="27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>
        <p:scale>
          <a:sx n="50" d="100"/>
          <a:sy n="50" d="100"/>
        </p:scale>
        <p:origin x="130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48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14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01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44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63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8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23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30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56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02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574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0E5B-6E1D-4660-9413-96926C053213}" type="datetimeFigureOut">
              <a:rPr lang="nl-NL" smtClean="0"/>
              <a:t>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82EB2-471E-4293-8EAA-D69F312D29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043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Kransen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Doel: Je kunt een kransobject uitvoeren in een interieur waarbij je een analyse maakt van sfeer, kleur , vorm en symboliek</a:t>
            </a:r>
          </a:p>
          <a:p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1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90320"/>
            <a:ext cx="3263503" cy="4351338"/>
          </a:xfr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326" y="2090320"/>
            <a:ext cx="3260830" cy="4351338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779" y="2890514"/>
            <a:ext cx="4138863" cy="355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89" y="2306889"/>
            <a:ext cx="3907501" cy="435133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642" y="293437"/>
            <a:ext cx="2800101" cy="27945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06889"/>
            <a:ext cx="5001126" cy="435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8" y="1837656"/>
            <a:ext cx="4840645" cy="435133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12194"/>
            <a:ext cx="324802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8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88598"/>
            <a:ext cx="3045050" cy="279780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685" y="849981"/>
            <a:ext cx="4672926" cy="463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4705"/>
            <a:ext cx="3705726" cy="3609377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30" y="2344704"/>
            <a:ext cx="3318270" cy="318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641" y="1825625"/>
            <a:ext cx="3256718" cy="4351338"/>
          </a:xfrm>
        </p:spPr>
      </p:pic>
    </p:spTree>
    <p:extLst>
      <p:ext uri="{BB962C8B-B14F-4D97-AF65-F5344CB8AC3E}">
        <p14:creationId xmlns:p14="http://schemas.microsoft.com/office/powerpoint/2010/main" val="1665564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4541"/>
            <a:ext cx="2900892" cy="435133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733" y="2174541"/>
            <a:ext cx="2607845" cy="346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74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841" y="946522"/>
            <a:ext cx="3499252" cy="5244124"/>
          </a:xfrm>
          <a:prstGeom prst="rect">
            <a:avLst/>
          </a:prstGeom>
        </p:spPr>
      </p:pic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64" y="958955"/>
            <a:ext cx="3487794" cy="523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4797350" cy="4351338"/>
          </a:xfrm>
        </p:spPr>
      </p:pic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65" y="2786493"/>
            <a:ext cx="5081735" cy="339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1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2" y="2288799"/>
            <a:ext cx="2543175" cy="38100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979" y="2287187"/>
            <a:ext cx="2751997" cy="272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31311"/>
            <a:ext cx="4572000" cy="4206240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89" y="2331311"/>
            <a:ext cx="2599566" cy="243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9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704" y="2697480"/>
            <a:ext cx="3500345" cy="3360331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70" y="2697480"/>
            <a:ext cx="3464161" cy="3360331"/>
          </a:xfrm>
        </p:spPr>
      </p:pic>
    </p:spTree>
    <p:extLst>
      <p:ext uri="{BB962C8B-B14F-4D97-AF65-F5344CB8AC3E}">
        <p14:creationId xmlns:p14="http://schemas.microsoft.com/office/powerpoint/2010/main" val="31045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85783"/>
            <a:ext cx="4351338" cy="435133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189" y="1885783"/>
            <a:ext cx="5811468" cy="434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7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9846"/>
            <a:ext cx="4652078" cy="4351338"/>
          </a:xfr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946" y="1251034"/>
            <a:ext cx="561975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6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25</Words>
  <Application>Microsoft Office PowerPoint</Application>
  <PresentationFormat>Breedbeeld</PresentationFormat>
  <Paragraphs>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Kransen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Kransen</dc:title>
  <dc:creator>Els Weijs</dc:creator>
  <cp:lastModifiedBy>Els Weijs</cp:lastModifiedBy>
  <cp:revision>8</cp:revision>
  <dcterms:created xsi:type="dcterms:W3CDTF">2015-11-08T09:01:13Z</dcterms:created>
  <dcterms:modified xsi:type="dcterms:W3CDTF">2015-11-08T09:56:49Z</dcterms:modified>
</cp:coreProperties>
</file>