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customXml/itemProps1.xml" ContentType="application/vnd.openxmlformats-officedocument.customXmlProperties+xml"/>
  <Default Extension="jpeg" ContentType="image/jpeg"/>
  <Default Extension="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Default Extension="jpg" ContentType="image/jpeg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Default Extension="png" ContentType="image/png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customXml/itemProps2.xml" ContentType="application/vnd.openxmlformats-officedocument.customXml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6" r:id="rId2"/>
    <p:sldId id="282" r:id="rId3"/>
    <p:sldId id="281" r:id="rId4"/>
    <p:sldId id="277" r:id="rId5"/>
    <p:sldId id="278" r:id="rId6"/>
    <p:sldId id="280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68" d="100"/>
          <a:sy n="68" d="100"/>
        </p:scale>
        <p:origin x="60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openxmlformats.org/officeDocument/2006/relationships/customXml" Target="../customXml/item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Relationship Id="rId14" Type="http://schemas.openxmlformats.org/officeDocument/2006/relationships/customXml" Target="../customXml/item3.xml"/></Relationships>
</file>

<file path=ppt/media/image1.jpg>
</file>

<file path=ppt/media/image2.png>
</file>

<file path=ppt/media/image3.jpeg>
</file>

<file path=ppt/media/image4.jpeg>
</file>

<file path=ppt/media/image5.png>
</file>

<file path=ppt/media/image6.jpeg>
</file>

<file path=ppt/media/image7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60089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270115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615786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03275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121720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89518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469115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871240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7416644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331139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1855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100000">
              <a:srgbClr val="FF0066"/>
            </a:gs>
            <a:gs pos="64000">
              <a:srgbClr val="B5D2EC"/>
            </a:gs>
            <a:gs pos="0">
              <a:schemeClr val="accent1">
                <a:lumMod val="45000"/>
                <a:lumOff val="55000"/>
              </a:schemeClr>
            </a:gs>
          </a:gsLst>
          <a:lin ang="540000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B4E3765-19A9-4681-AD0D-D2AE795FC14C}" type="datetimeFigureOut">
              <a:rPr lang="nl-NL" smtClean="0"/>
              <a:t>24-9-2015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6A460F-0626-4284-AB5C-90D1ECC845F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642593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5.png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alphaModFix amt="28000"/>
            <a:lum/>
          </a:blip>
          <a:srcRect/>
          <a:stretch>
            <a:fillRect t="-10000" b="-10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nl-NL" sz="7200" b="1" dirty="0" smtClean="0"/>
              <a:t>Kleuter </a:t>
            </a:r>
            <a:endParaRPr lang="nl-NL" sz="7200" b="1" dirty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idx="1"/>
          </p:nvPr>
        </p:nvSpPr>
        <p:spPr>
          <a:xfrm>
            <a:off x="5457508" y="1273970"/>
            <a:ext cx="5157787" cy="823912"/>
          </a:xfrm>
        </p:spPr>
        <p:txBody>
          <a:bodyPr/>
          <a:lstStyle/>
          <a:p>
            <a:r>
              <a:rPr lang="nl-NL" dirty="0" smtClean="0"/>
              <a:t>4 – 6 jaar </a:t>
            </a:r>
            <a:endParaRPr lang="nl-NL" dirty="0"/>
          </a:p>
        </p:txBody>
      </p:sp>
      <p:sp>
        <p:nvSpPr>
          <p:cNvPr id="5" name="Tijdelijke aanduiding voor inhoud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nl-NL" dirty="0" smtClean="0"/>
              <a:t>Grote woordenschat, gesprekjes </a:t>
            </a:r>
          </a:p>
          <a:p>
            <a:r>
              <a:rPr lang="nl-NL" dirty="0" smtClean="0"/>
              <a:t>Creatief in het verzinnen van verhaaltjes </a:t>
            </a:r>
            <a:endParaRPr lang="nl-NL" dirty="0" smtClean="0"/>
          </a:p>
          <a:p>
            <a:r>
              <a:rPr lang="nl-NL" dirty="0" smtClean="0"/>
              <a:t>De magische wereld van </a:t>
            </a:r>
            <a:r>
              <a:rPr lang="nl-NL" smtClean="0"/>
              <a:t>de kleuter </a:t>
            </a:r>
            <a:endParaRPr lang="nl-NL" dirty="0" smtClean="0"/>
          </a:p>
          <a:p>
            <a:endParaRPr lang="nl-NL" dirty="0"/>
          </a:p>
        </p:txBody>
      </p:sp>
      <p:sp>
        <p:nvSpPr>
          <p:cNvPr id="7" name="Tijdelijke aanduiding voor inhoud 6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De motoriek wordt sterk verfijnt; kleurplaten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Grote fantasie en creativiteit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Niet met product bezig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Samenspel belangrijk, rolmodel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Nog ongeremd; niet teveel bijsturen, zelf laten spelen/ontdekken </a:t>
            </a:r>
          </a:p>
          <a:p>
            <a:pPr>
              <a:buFont typeface="Wingdings" panose="05000000000000000000" pitchFamily="2" charset="2"/>
              <a:buChar char="ü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73608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dirty="0"/>
              <a:t>Welke materialen zijn geschikt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Dikke en dunne potloden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Schaar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Plakkaatverf en kwast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Klei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Brooddeeg 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Ecoline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Krijt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Stiften</a:t>
            </a:r>
          </a:p>
          <a:p>
            <a:pPr>
              <a:buFont typeface="Wingdings" panose="05000000000000000000" pitchFamily="2" charset="2"/>
              <a:buChar char="ü"/>
            </a:pPr>
            <a:r>
              <a:rPr lang="nl-NL" dirty="0" smtClean="0"/>
              <a:t>Zand en water</a:t>
            </a:r>
          </a:p>
          <a:p>
            <a:pPr>
              <a:buFont typeface="Wingdings" panose="05000000000000000000" pitchFamily="2" charset="2"/>
              <a:buChar char="ü"/>
            </a:pPr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761375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nl-NL" b="1" dirty="0"/>
              <a:t>Ontwikkelingsstadium in de tekentaal </a:t>
            </a:r>
            <a:r>
              <a:rPr lang="nl-NL" b="1" dirty="0" smtClean="0"/>
              <a:t/>
            </a:r>
            <a:br>
              <a:rPr lang="nl-NL" b="1" dirty="0" smtClean="0"/>
            </a:br>
            <a:r>
              <a:rPr lang="nl-NL" b="1" dirty="0" smtClean="0"/>
              <a:t>Dwarrelfase 4-6 jaar</a:t>
            </a:r>
            <a:br>
              <a:rPr lang="nl-NL" b="1" dirty="0" smtClean="0"/>
            </a:br>
            <a:r>
              <a:rPr lang="nl-NL" b="1" dirty="0" smtClean="0"/>
              <a:t>geen bodem, basisvormen  </a:t>
            </a:r>
            <a:endParaRPr lang="nl-NL" b="1" dirty="0"/>
          </a:p>
        </p:txBody>
      </p:sp>
      <p:pic>
        <p:nvPicPr>
          <p:cNvPr id="6" name="Tijdelijke aanduiding voor inhoud 5"/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 rot="10800000">
            <a:off x="2138361" y="1857164"/>
            <a:ext cx="7660266" cy="500083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012690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 smtClean="0"/>
              <a:t>Ecoline blazen </a:t>
            </a:r>
            <a:endParaRPr lang="nl-NL" b="1" dirty="0"/>
          </a:p>
        </p:txBody>
      </p:sp>
      <p:pic>
        <p:nvPicPr>
          <p:cNvPr id="1026" name="Picture 2" descr="https://s-media-cache-ak0.pinimg.com/736x/2b/39/fb/2b39fbe976ba06022c78c3904f79b3d6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41385" y="3054927"/>
            <a:ext cx="4351385" cy="32635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28" name="Picture 4" descr="vuurpijl met vuurwerk"/>
          <p:cNvPicPr>
            <a:picLocks noGrp="1" noChangeAspect="1" noChangeArrowheads="1"/>
          </p:cNvPicPr>
          <p:nvPr>
            <p:ph idx="1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772" y="3054927"/>
            <a:ext cx="4351387" cy="326354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3" name="Afbeelding 2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559012" y="1342936"/>
            <a:ext cx="3067916" cy="49755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0723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 smtClean="0"/>
              <a:t>Wasco met ecoline </a:t>
            </a:r>
            <a:endParaRPr lang="nl-NL" b="1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2050" name="Picture 2" descr="http://www.jufanke.nl/afbeeldingen/creatief7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01347" y="1626141"/>
            <a:ext cx="7225112" cy="475030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200491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nl-NL" b="1" dirty="0" smtClean="0"/>
              <a:t>Ecoline spatten </a:t>
            </a:r>
            <a:endParaRPr lang="nl-NL" b="1" dirty="0"/>
          </a:p>
        </p:txBody>
      </p:sp>
      <p:pic>
        <p:nvPicPr>
          <p:cNvPr id="3074" name="Picture 2" descr="https://s-media-cache-ak0.pinimg.com/236x/b7/43/90/b743908717be9788ef470f53a999bc1f.jpg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69747" y="1375914"/>
            <a:ext cx="4681105" cy="531583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4734357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FA2D42E50E7CE7478F68EBC8B0F70E4A" ma:contentTypeVersion="0" ma:contentTypeDescription="Een nieuw document maken." ma:contentTypeScope="" ma:versionID="bcba6ad6535feaed003b885f16672bd3">
  <xsd:schema xmlns:xsd="http://www.w3.org/2001/XMLSchema" xmlns:p="http://schemas.microsoft.com/office/2006/metadata/properties" targetNamespace="http://schemas.microsoft.com/office/2006/metadata/properties" ma:root="true" ma:fieldsID="b118b0825d757084c8d1e1ffd33f200c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 ma:readOnly="tru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>
  <documentManagement/>
</p:properties>
</file>

<file path=customXml/itemProps1.xml><?xml version="1.0" encoding="utf-8"?>
<ds:datastoreItem xmlns:ds="http://schemas.openxmlformats.org/officeDocument/2006/customXml" ds:itemID="{38EB03AA-BE07-4BF3-AF25-6B69515E3DA8}"/>
</file>

<file path=customXml/itemProps2.xml><?xml version="1.0" encoding="utf-8"?>
<ds:datastoreItem xmlns:ds="http://schemas.openxmlformats.org/officeDocument/2006/customXml" ds:itemID="{5D5E5CE8-20EA-4A7B-A201-E134C1760DDB}"/>
</file>

<file path=customXml/itemProps3.xml><?xml version="1.0" encoding="utf-8"?>
<ds:datastoreItem xmlns:ds="http://schemas.openxmlformats.org/officeDocument/2006/customXml" ds:itemID="{5B88E698-54BC-4CDD-B780-32129FBC7806}"/>
</file>

<file path=docProps/app.xml><?xml version="1.0" encoding="utf-8"?>
<Properties xmlns="http://schemas.openxmlformats.org/officeDocument/2006/extended-properties" xmlns:vt="http://schemas.openxmlformats.org/officeDocument/2006/docPropsVTypes">
  <TotalTime>273</TotalTime>
  <Words>81</Words>
  <Application>Microsoft Office PowerPoint</Application>
  <PresentationFormat>Breedbeeld</PresentationFormat>
  <Paragraphs>24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1" baseType="lpstr">
      <vt:lpstr>Arial</vt:lpstr>
      <vt:lpstr>Calibri</vt:lpstr>
      <vt:lpstr>Calibri Light</vt:lpstr>
      <vt:lpstr>Wingdings</vt:lpstr>
      <vt:lpstr>Kantoorthema</vt:lpstr>
      <vt:lpstr>Kleuter </vt:lpstr>
      <vt:lpstr>Welke materialen zijn geschikt </vt:lpstr>
      <vt:lpstr>Ontwikkelingsstadium in de tekentaal  Dwarrelfase 4-6 jaar geen bodem, basisvormen  </vt:lpstr>
      <vt:lpstr>Ecoline blazen </vt:lpstr>
      <vt:lpstr>Wasco met ecoline </vt:lpstr>
      <vt:lpstr>Ecoline spatten </vt:lpstr>
    </vt:vector>
  </TitlesOfParts>
  <Company>Alfa-college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Peuter</dc:title>
  <dc:creator>Bruulsema, Bertine</dc:creator>
  <cp:lastModifiedBy>Bruulsema, Bertine</cp:lastModifiedBy>
  <cp:revision>10</cp:revision>
  <dcterms:created xsi:type="dcterms:W3CDTF">2015-06-08T09:03:23Z</dcterms:created>
  <dcterms:modified xsi:type="dcterms:W3CDTF">2015-09-24T13:01:56Z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0x010100FA2D42E50E7CE7478F68EBC8B0F70E4A</vt:lpwstr>
  </property>
</Properties>
</file>

<file path=docProps/thumbnail.jpeg>
</file>