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D357C77-5441-4F4F-91AF-83B558D3926E}" type="datetimeFigureOut">
              <a:rPr lang="nl-NL" smtClean="0"/>
              <a:t>1-10-2015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7E31A27-9D88-4FCC-B302-C4DAA9AE02F1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716016" y="2636912"/>
            <a:ext cx="3528392" cy="765612"/>
          </a:xfrm>
        </p:spPr>
        <p:txBody>
          <a:bodyPr>
            <a:noAutofit/>
          </a:bodyPr>
          <a:lstStyle/>
          <a:p>
            <a:r>
              <a:rPr lang="nl-NL" sz="4000" b="1" dirty="0" smtClean="0"/>
              <a:t>Rassenkennis</a:t>
            </a:r>
            <a:endParaRPr lang="nl-NL" sz="40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716016" y="3356992"/>
            <a:ext cx="3309803" cy="1260629"/>
          </a:xfrm>
        </p:spPr>
        <p:txBody>
          <a:bodyPr>
            <a:normAutofit/>
          </a:bodyPr>
          <a:lstStyle/>
          <a:p>
            <a:r>
              <a:rPr lang="nl-NL" sz="2000" b="1" dirty="0" smtClean="0"/>
              <a:t>Varkens</a:t>
            </a:r>
            <a:endParaRPr lang="nl-NL" sz="2000" b="1" dirty="0"/>
          </a:p>
        </p:txBody>
      </p:sp>
    </p:spTree>
    <p:extLst>
      <p:ext uri="{BB962C8B-B14F-4D97-AF65-F5344CB8AC3E}">
        <p14:creationId xmlns:p14="http://schemas.microsoft.com/office/powerpoint/2010/main" val="354989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smtClean="0"/>
              <a:t>Berkshire</a:t>
            </a:r>
            <a:endParaRPr lang="nl-NL" sz="4800" b="1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626" y="2357014"/>
            <a:ext cx="4839761" cy="344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2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err="1" smtClean="0"/>
              <a:t>Gothinger</a:t>
            </a:r>
            <a:r>
              <a:rPr lang="nl-NL" sz="4800" b="1" dirty="0" smtClean="0"/>
              <a:t> mini varken</a:t>
            </a:r>
            <a:endParaRPr lang="nl-NL" sz="48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420" y="2324100"/>
            <a:ext cx="4844172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8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err="1" smtClean="0"/>
              <a:t>wol</a:t>
            </a:r>
            <a:r>
              <a:rPr lang="nl-NL" sz="4800" b="1" dirty="0" err="1" smtClean="0"/>
              <a:t>varken</a:t>
            </a:r>
            <a:endParaRPr lang="nl-NL" sz="48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21" y="2324100"/>
            <a:ext cx="6773771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57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smtClean="0"/>
              <a:t>hangbuikzwijn</a:t>
            </a:r>
            <a:endParaRPr lang="nl-NL" sz="48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726" y="2348880"/>
            <a:ext cx="5174088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6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nl-NL" sz="4800" b="1" dirty="0" smtClean="0"/>
              <a:t>Nederlands landvarken</a:t>
            </a:r>
            <a:endParaRPr lang="nl-NL" sz="4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5270091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02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smtClean="0"/>
              <a:t>Fins landvarken</a:t>
            </a:r>
            <a:endParaRPr lang="nl-NL" sz="4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4680520" cy="258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8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nl-NL" sz="4400" b="1" dirty="0" smtClean="0"/>
              <a:t>Large White </a:t>
            </a:r>
            <a:br>
              <a:rPr lang="nl-NL" sz="4400" b="1" dirty="0" smtClean="0"/>
            </a:br>
            <a:r>
              <a:rPr lang="nl-NL" sz="4400" b="1" dirty="0" smtClean="0"/>
              <a:t>(Groot </a:t>
            </a:r>
            <a:r>
              <a:rPr lang="nl-NL" sz="4400" b="1" dirty="0" err="1" smtClean="0"/>
              <a:t>Yorkshire</a:t>
            </a:r>
            <a:r>
              <a:rPr lang="nl-NL" sz="4400" b="1" dirty="0" smtClean="0"/>
              <a:t>)</a:t>
            </a:r>
            <a:endParaRPr lang="nl-NL" sz="44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506" y="2554287"/>
            <a:ext cx="4874766" cy="324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4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err="1" smtClean="0"/>
              <a:t>Duroc</a:t>
            </a:r>
            <a:endParaRPr lang="nl-NL" sz="48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294" y="2439986"/>
            <a:ext cx="5267002" cy="350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1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err="1" smtClean="0"/>
              <a:t>Pietrain</a:t>
            </a:r>
            <a:endParaRPr lang="nl-NL" sz="48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48880"/>
            <a:ext cx="5704674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83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smtClean="0"/>
              <a:t>Bonte </a:t>
            </a:r>
            <a:r>
              <a:rPr lang="nl-NL" sz="4800" b="1" dirty="0" err="1" smtClean="0"/>
              <a:t>Bentheimer</a:t>
            </a:r>
            <a:endParaRPr lang="nl-NL" sz="48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971" y="2324100"/>
            <a:ext cx="5654349" cy="376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00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err="1" smtClean="0"/>
              <a:t>Kune</a:t>
            </a:r>
            <a:r>
              <a:rPr lang="nl-NL" sz="4800" b="1" dirty="0" smtClean="0"/>
              <a:t> </a:t>
            </a:r>
            <a:r>
              <a:rPr lang="nl-NL" sz="4800" b="1" dirty="0" err="1" smtClean="0"/>
              <a:t>Kune</a:t>
            </a:r>
            <a:endParaRPr lang="nl-NL" sz="4800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56" y="2463800"/>
            <a:ext cx="5795814" cy="334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15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800" b="1" dirty="0" smtClean="0"/>
              <a:t>Hampshire</a:t>
            </a:r>
            <a:endParaRPr lang="nl-NL" sz="4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12" y="2407826"/>
            <a:ext cx="5881389" cy="334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54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33</TotalTime>
  <Words>21</Words>
  <Application>Microsoft Office PowerPoint</Application>
  <PresentationFormat>Diavoorstelling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4" baseType="lpstr">
      <vt:lpstr>Austin</vt:lpstr>
      <vt:lpstr>Rassenkennis</vt:lpstr>
      <vt:lpstr>Nederlands landvarken</vt:lpstr>
      <vt:lpstr>Fins landvarken</vt:lpstr>
      <vt:lpstr>Large White  (Groot Yorkshire)</vt:lpstr>
      <vt:lpstr>Duroc</vt:lpstr>
      <vt:lpstr>Pietrain</vt:lpstr>
      <vt:lpstr>Bonte Bentheimer</vt:lpstr>
      <vt:lpstr>Kune Kune</vt:lpstr>
      <vt:lpstr>Hampshire</vt:lpstr>
      <vt:lpstr>Berkshire</vt:lpstr>
      <vt:lpstr>Gothinger mini varken</vt:lpstr>
      <vt:lpstr>wolvarken</vt:lpstr>
      <vt:lpstr>hangbuikzwijn</vt:lpstr>
    </vt:vector>
  </TitlesOfParts>
  <Company>Vinny27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Rassenkennis</dc:title>
  <dc:creator>Denise</dc:creator>
  <cp:lastModifiedBy>Anna Hanssen</cp:lastModifiedBy>
  <cp:revision>4</cp:revision>
  <dcterms:created xsi:type="dcterms:W3CDTF">2015-09-17T12:11:42Z</dcterms:created>
  <dcterms:modified xsi:type="dcterms:W3CDTF">2015-10-01T08:59:40Z</dcterms:modified>
</cp:coreProperties>
</file>