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436E3-2394-4AF6-978D-C627C10677B6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AC143-9BEF-4356-BB41-9D4BB68029D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r>
              <a:rPr lang="en-US" sz="2400" smtClean="0"/>
              <a:t>B. Stof 2 Organisatieniveaus van de biologie</a:t>
            </a:r>
            <a:br>
              <a:rPr lang="en-US" sz="2400" smtClean="0"/>
            </a:br>
            <a:r>
              <a:rPr lang="en-US" sz="2400" smtClean="0"/>
              <a:t>Lesstof boek doornemen en daarna Computerles starten en afronden (afmaken als Huiswerk volgende les)</a:t>
            </a:r>
            <a:endParaRPr lang="nl-NL" sz="2400" smtClean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628775"/>
            <a:ext cx="8229600" cy="4976813"/>
          </a:xfrm>
          <a:noFill/>
        </p:spPr>
      </p:pic>
      <p:sp>
        <p:nvSpPr>
          <p:cNvPr id="10244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7FE059-D6FE-4B72-A270-E855F668BBB4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B. Stof 2 Organisatieniveaus van de biologie Lesstof boek doornemen en daarna Computerles starten en afronden (afmaken als Huiswerk volgende les)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2 Organisatieniveaus van de biologie Lesstof boek doornemen en daarna Computerles starten en afronden (afmaken als Huiswerk volgende les)</dc:title>
  <dc:creator>biobertus</dc:creator>
  <cp:lastModifiedBy>biobertus</cp:lastModifiedBy>
  <cp:revision>1</cp:revision>
  <dcterms:created xsi:type="dcterms:W3CDTF">2014-12-15T11:29:52Z</dcterms:created>
  <dcterms:modified xsi:type="dcterms:W3CDTF">2014-12-15T11:30:38Z</dcterms:modified>
</cp:coreProperties>
</file>