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0" r:id="rId9"/>
    <p:sldId id="263" r:id="rId10"/>
    <p:sldId id="265" r:id="rId11"/>
    <p:sldId id="264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14-9-2015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liguide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1988840"/>
            <a:ext cx="6477000" cy="324036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ACT: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Ambulante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compressie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Therapie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korte rekzwachtel.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Tegengestelde richting</a:t>
            </a:r>
          </a:p>
          <a:p>
            <a:r>
              <a:rPr lang="nl-NL" dirty="0" smtClean="0"/>
              <a:t>Idem a t/m f</a:t>
            </a:r>
          </a:p>
          <a:p>
            <a:r>
              <a:rPr lang="nl-NL" dirty="0" smtClean="0"/>
              <a:t>Rol leiden</a:t>
            </a:r>
          </a:p>
          <a:p>
            <a:r>
              <a:rPr lang="nl-NL" dirty="0" smtClean="0"/>
              <a:t>Gaten van 1</a:t>
            </a:r>
            <a:r>
              <a:rPr lang="nl-NL" baseline="30000" dirty="0" smtClean="0"/>
              <a:t>e</a:t>
            </a:r>
            <a:r>
              <a:rPr lang="nl-NL" dirty="0" smtClean="0"/>
              <a:t> rol dicht maken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 descr="korte-rek(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6705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Taken verzorgende/verpleegkundige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Informeren over werking van zwachtels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regelmatig bewegen/lopen</a:t>
            </a:r>
          </a:p>
          <a:p>
            <a:pPr>
              <a:buNone/>
            </a:pPr>
            <a:r>
              <a:rPr lang="nl-NL" dirty="0" smtClean="0"/>
              <a:t>Liever vaker kleine stukjes dan 1x lang lopen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stimuleren/ motiveren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Als </a:t>
            </a:r>
            <a:r>
              <a:rPr lang="nl-NL" dirty="0" err="1" smtClean="0"/>
              <a:t>zv</a:t>
            </a:r>
            <a:r>
              <a:rPr lang="nl-NL" dirty="0" smtClean="0"/>
              <a:t> zit: </a:t>
            </a:r>
          </a:p>
          <a:p>
            <a:r>
              <a:rPr lang="nl-NL" dirty="0" smtClean="0"/>
              <a:t>Benen omhoog</a:t>
            </a:r>
          </a:p>
          <a:p>
            <a:r>
              <a:rPr lang="nl-NL" dirty="0" smtClean="0"/>
              <a:t>Regelmatig tenen bewegen, voeten draaien</a:t>
            </a:r>
          </a:p>
          <a:p>
            <a:pPr marL="0" indent="0">
              <a:buNone/>
            </a:pPr>
            <a:r>
              <a:rPr lang="nl-NL" dirty="0" smtClean="0"/>
              <a:t>gevolg: kuit krijgt pompfunctie om bloed omhoog te pompen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29600" cy="528945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u="sng" dirty="0" smtClean="0"/>
              <a:t>Korte rekzwachtels:</a:t>
            </a:r>
          </a:p>
          <a:p>
            <a:r>
              <a:rPr lang="nl-NL" dirty="0" smtClean="0"/>
              <a:t>Worden gebruikt bij mobiele </a:t>
            </a:r>
            <a:r>
              <a:rPr lang="nl-NL" dirty="0" err="1" smtClean="0"/>
              <a:t>zv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Doen druk op weefsel toenemen als spieren aanspannen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Blijven ‘s nachts ook aan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u="sng" dirty="0" smtClean="0"/>
              <a:t>Lange rekzwachtels:</a:t>
            </a:r>
          </a:p>
          <a:p>
            <a:r>
              <a:rPr lang="nl-NL" dirty="0" smtClean="0"/>
              <a:t>Worden gebruikt bij bedlegerige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Oefenen druk uit als spieren ontspannen</a:t>
            </a:r>
            <a:endParaRPr lang="nl-NL" dirty="0" smtClean="0"/>
          </a:p>
          <a:p>
            <a:r>
              <a:rPr lang="nl-NL" dirty="0" smtClean="0"/>
              <a:t>‘</a:t>
            </a:r>
            <a:r>
              <a:rPr lang="nl-NL" dirty="0" smtClean="0"/>
              <a:t>s </a:t>
            </a:r>
            <a:r>
              <a:rPr lang="nl-NL" dirty="0" smtClean="0"/>
              <a:t>Nachts uit, anders gaan ze knellen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Doel van zwachtelen:</a:t>
            </a:r>
          </a:p>
          <a:p>
            <a:pPr>
              <a:buNone/>
            </a:pPr>
            <a:r>
              <a:rPr lang="nl-NL" dirty="0" smtClean="0"/>
              <a:t>Kokervorming waar spieren tegen aan drukken en zo vocht terug naar hart pompen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>
                <a:latin typeface="+mn-lt"/>
              </a:rPr>
              <a:t>Cbo</a:t>
            </a:r>
            <a:r>
              <a:rPr lang="nl-NL" dirty="0" smtClean="0">
                <a:latin typeface="+mn-lt"/>
              </a:rPr>
              <a:t> voorlichting en adviezen: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Voor leefstijl </a:t>
            </a:r>
            <a:r>
              <a:rPr lang="nl-NL" dirty="0" err="1" smtClean="0"/>
              <a:t>zv</a:t>
            </a:r>
            <a:r>
              <a:rPr lang="nl-NL" dirty="0" smtClean="0"/>
              <a:t>.</a:t>
            </a:r>
          </a:p>
          <a:p>
            <a:pPr>
              <a:buNone/>
            </a:pPr>
            <a:r>
              <a:rPr lang="nl-NL" dirty="0" smtClean="0"/>
              <a:t>• vermijden van immobiliteit</a:t>
            </a:r>
          </a:p>
          <a:p>
            <a:pPr>
              <a:buNone/>
            </a:pPr>
            <a:r>
              <a:rPr lang="nl-NL" dirty="0" smtClean="0"/>
              <a:t>• stimuleren van gebruik van kuitspierpomp </a:t>
            </a:r>
            <a:br>
              <a:rPr lang="nl-NL" dirty="0" smtClean="0"/>
            </a:br>
            <a:r>
              <a:rPr lang="nl-NL" dirty="0" smtClean="0"/>
              <a:t>(lopen, adequaat schoeisel)</a:t>
            </a:r>
          </a:p>
          <a:p>
            <a:pPr>
              <a:buNone/>
            </a:pPr>
            <a:r>
              <a:rPr lang="nl-NL" dirty="0" smtClean="0"/>
              <a:t>• vermijden van (ontstaan van) overgewicht</a:t>
            </a:r>
          </a:p>
          <a:p>
            <a:pPr>
              <a:buNone/>
            </a:pPr>
            <a:r>
              <a:rPr lang="nl-NL" dirty="0" smtClean="0"/>
              <a:t>• stimuleren van adequate voeding</a:t>
            </a:r>
          </a:p>
          <a:p>
            <a:pPr>
              <a:buNone/>
            </a:pPr>
            <a:r>
              <a:rPr lang="nl-NL" dirty="0" smtClean="0"/>
              <a:t>• afraden van roken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Websites.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>
                <a:hlinkClick r:id="rId2"/>
              </a:rPr>
              <a:t>www.cbo.nl</a:t>
            </a:r>
            <a:r>
              <a:rPr lang="nl-NL" dirty="0" smtClean="0">
                <a:hlinkClick r:id="rId2"/>
              </a:rPr>
              <a:t> </a:t>
            </a:r>
          </a:p>
          <a:p>
            <a:r>
              <a:rPr lang="nl-NL" dirty="0" err="1" smtClean="0">
                <a:hlinkClick r:id="rId2"/>
              </a:rPr>
              <a:t>www.diliguide.nl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Ambulant = bewegen</a:t>
            </a:r>
          </a:p>
          <a:p>
            <a:r>
              <a:rPr lang="nl-NL" dirty="0" smtClean="0"/>
              <a:t>Compressie = druk</a:t>
            </a:r>
          </a:p>
          <a:p>
            <a:endParaRPr lang="nl-NL" dirty="0" smtClean="0"/>
          </a:p>
          <a:p>
            <a:pPr>
              <a:buNone/>
            </a:pPr>
            <a:r>
              <a:rPr lang="nl-NL" u="sng" dirty="0" smtClean="0"/>
              <a:t>Oorzaak:</a:t>
            </a:r>
          </a:p>
          <a:p>
            <a:pPr>
              <a:buFontTx/>
              <a:buChar char="-"/>
            </a:pPr>
            <a:r>
              <a:rPr lang="nl-NL" dirty="0" smtClean="0"/>
              <a:t>Slecht functionerende beenaders</a:t>
            </a:r>
          </a:p>
          <a:p>
            <a:pPr>
              <a:buFontTx/>
              <a:buChar char="-"/>
            </a:pPr>
            <a:r>
              <a:rPr lang="nl-NL" dirty="0" smtClean="0"/>
              <a:t>Onvoldoende pompwerking hart</a:t>
            </a:r>
          </a:p>
          <a:p>
            <a:pPr>
              <a:buNone/>
            </a:pPr>
            <a:r>
              <a:rPr lang="nl-NL" dirty="0" smtClean="0"/>
              <a:t>    (hartfalen)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Oedeem aan benen</a:t>
            </a:r>
          </a:p>
          <a:p>
            <a:pPr>
              <a:buNone/>
            </a:pPr>
            <a:endParaRPr lang="nl-NL" u="sng" dirty="0" smtClean="0"/>
          </a:p>
          <a:p>
            <a:pPr>
              <a:buNone/>
            </a:pPr>
            <a:endParaRPr lang="nl-NL" u="sng" dirty="0" smtClean="0"/>
          </a:p>
          <a:p>
            <a:pPr>
              <a:buNone/>
            </a:pPr>
            <a:endParaRPr lang="nl-NL" u="sng" dirty="0" smtClean="0"/>
          </a:p>
          <a:p>
            <a:pPr>
              <a:buNone/>
            </a:pPr>
            <a:r>
              <a:rPr lang="nl-NL" u="sng" dirty="0" smtClean="0"/>
              <a:t>Gevolg:</a:t>
            </a:r>
          </a:p>
          <a:p>
            <a:pPr>
              <a:buNone/>
            </a:pPr>
            <a:r>
              <a:rPr lang="nl-NL" dirty="0" smtClean="0"/>
              <a:t>Moeizamer terugvloed van bloed naar hart</a:t>
            </a:r>
          </a:p>
          <a:p>
            <a:pPr>
              <a:buNone/>
            </a:pPr>
            <a:r>
              <a:rPr lang="nl-NL" dirty="0" smtClean="0"/>
              <a:t>Slecht doorbloedde benen      ulcus cruris</a:t>
            </a:r>
            <a:endParaRPr lang="nl-NL" dirty="0"/>
          </a:p>
        </p:txBody>
      </p:sp>
      <p:sp>
        <p:nvSpPr>
          <p:cNvPr id="10" name="Gekromde PIJL-LINKS 9"/>
          <p:cNvSpPr/>
          <p:nvPr/>
        </p:nvSpPr>
        <p:spPr>
          <a:xfrm rot="10182499" flipH="1">
            <a:off x="7455116" y="1689791"/>
            <a:ext cx="972598" cy="28937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4644008" y="50851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hart.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Aanzuigen van bloed uit aders</a:t>
            </a:r>
          </a:p>
          <a:p>
            <a:pPr>
              <a:buNone/>
            </a:pPr>
            <a:r>
              <a:rPr lang="nl-NL" dirty="0" smtClean="0"/>
              <a:t>Pompen van bloed in slagaders</a:t>
            </a:r>
          </a:p>
          <a:p>
            <a:pPr>
              <a:buNone/>
            </a:pPr>
            <a:r>
              <a:rPr lang="nl-NL" dirty="0" smtClean="0"/>
              <a:t>Elektrische prikkel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hartfa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83080"/>
            <a:ext cx="3272011" cy="3576384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beenaders.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spata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3534479" cy="2554213"/>
          </a:xfrm>
          <a:prstGeom prst="rect">
            <a:avLst/>
          </a:prstGeom>
        </p:spPr>
      </p:pic>
      <p:pic>
        <p:nvPicPr>
          <p:cNvPr id="5" name="Afbeelding 4" descr="spatader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1583" y="1484784"/>
            <a:ext cx="2882417" cy="284415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Afbeelding 5" descr="spatader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005064"/>
            <a:ext cx="3187055" cy="238721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Doel van 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Terugvloed aderlijk bloed stimuleren</a:t>
            </a:r>
          </a:p>
          <a:p>
            <a:r>
              <a:rPr lang="nl-NL" dirty="0" smtClean="0"/>
              <a:t>Slagaderlijke doorbloeding instant houden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</a:p>
          <a:p>
            <a:pPr>
              <a:buFontTx/>
              <a:buChar char="-"/>
            </a:pPr>
            <a:r>
              <a:rPr lang="nl-NL" dirty="0" smtClean="0"/>
              <a:t>Druk uitoefenen op been:</a:t>
            </a:r>
          </a:p>
          <a:p>
            <a:pPr>
              <a:buNone/>
            </a:pPr>
            <a:r>
              <a:rPr lang="nl-NL" dirty="0" smtClean="0"/>
              <a:t>    elastische kous, lange- of korte rekzwachtel</a:t>
            </a:r>
          </a:p>
          <a:p>
            <a:pPr>
              <a:buNone/>
            </a:pPr>
            <a:r>
              <a:rPr lang="nl-NL" dirty="0" smtClean="0"/>
              <a:t>    (compressie klassen)</a:t>
            </a:r>
          </a:p>
          <a:p>
            <a:pPr>
              <a:buFontTx/>
              <a:buChar char="-"/>
            </a:pPr>
            <a:r>
              <a:rPr lang="nl-NL" dirty="0" smtClean="0"/>
              <a:t>Bewegen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Zwachtelen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Volgens </a:t>
            </a:r>
            <a:r>
              <a:rPr lang="nl-NL" dirty="0" err="1" smtClean="0"/>
              <a:t>cbo</a:t>
            </a:r>
            <a:r>
              <a:rPr lang="nl-NL" dirty="0" smtClean="0"/>
              <a:t> richtlijnen</a:t>
            </a:r>
          </a:p>
          <a:p>
            <a:r>
              <a:rPr lang="nl-NL" dirty="0" smtClean="0"/>
              <a:t>Korte rekzwachtels</a:t>
            </a:r>
          </a:p>
          <a:p>
            <a:r>
              <a:rPr lang="nl-NL" dirty="0" smtClean="0"/>
              <a:t>Lange rekzwachtels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Compressie met hoge druk effectiever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Polsteren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Verdelen van druk onder zwachtel</a:t>
            </a:r>
          </a:p>
          <a:p>
            <a:r>
              <a:rPr lang="nl-NL" dirty="0" err="1" smtClean="0"/>
              <a:t>Mbv</a:t>
            </a:r>
            <a:r>
              <a:rPr lang="nl-NL" dirty="0" smtClean="0"/>
              <a:t> veerkrachtig/zacht 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56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Korte </a:t>
            </a:r>
            <a:r>
              <a:rPr lang="nl-NL" dirty="0" err="1" smtClean="0"/>
              <a:t>rekzwachtels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Starten onder teenbasis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Vastzetten zwachtel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voet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hiel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voetzool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enkel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Rol laten lopen op been (niet in de hand houden)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Tot 2 vingers onder de knie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124</TotalTime>
  <Words>259</Words>
  <Application>Microsoft Office PowerPoint</Application>
  <PresentationFormat>Diavoorstelling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Mediaan</vt:lpstr>
      <vt:lpstr>ACT:  Ambulante  compressie Therapie</vt:lpstr>
      <vt:lpstr>Wat is ACT?</vt:lpstr>
      <vt:lpstr>Waarom ACT?</vt:lpstr>
      <vt:lpstr>Werking hart.</vt:lpstr>
      <vt:lpstr>Werking beenaders.</vt:lpstr>
      <vt:lpstr>Doel van ACT.</vt:lpstr>
      <vt:lpstr>Zwachtelen </vt:lpstr>
      <vt:lpstr>Polsteren</vt:lpstr>
      <vt:lpstr>1e Korte rekzwachtels.</vt:lpstr>
      <vt:lpstr>2e korte rekzwachtel.</vt:lpstr>
      <vt:lpstr>PowerPoint-presentatie</vt:lpstr>
      <vt:lpstr>Taken verzorgende/verpleegkundige</vt:lpstr>
      <vt:lpstr>PowerPoint-presentatie</vt:lpstr>
      <vt:lpstr>Cbo voorlichting en adviezen:</vt:lpstr>
      <vt:lpstr>Websites.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</dc:title>
  <cp:lastModifiedBy>E. Scheltens-Flink</cp:lastModifiedBy>
  <cp:revision>13</cp:revision>
  <dcterms:modified xsi:type="dcterms:W3CDTF">2015-09-14T07:03:55Z</dcterms:modified>
</cp:coreProperties>
</file>