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91" autoAdjust="0"/>
  </p:normalViewPr>
  <p:slideViewPr>
    <p:cSldViewPr>
      <p:cViewPr varScale="1">
        <p:scale>
          <a:sx n="72" d="100"/>
          <a:sy n="72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6407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6411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795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2964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6627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2703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153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974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4090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000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0641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15605-E873-422D-8B2B-8FCF09735275}" type="datetimeFigureOut">
              <a:rPr lang="nl-NL" smtClean="0"/>
              <a:t>2-9-2014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7CDAC-FF82-4F86-AF07-FFF0995F7B1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464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Taak 12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3600" dirty="0" smtClean="0"/>
              <a:t>‘Modefotografie’</a:t>
            </a:r>
          </a:p>
          <a:p>
            <a:r>
              <a:rPr lang="nl-NL" dirty="0" smtClean="0"/>
              <a:t>(Tassenontwerper)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3191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fanpop.com/images/image_uploads/Spring-Summer-2004-Ad-louis-vuitton-104270_1238_7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945756" cy="512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615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divatportal.hu/kep/modell/2008/3/naomi-campbell-2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6672"/>
            <a:ext cx="424343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66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kayneandabel.files.wordpress.com/2013/04/chanel-spring-summer-2010-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13" y="1268760"/>
            <a:ext cx="725015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957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isthisitmodelsreview.com/wp-content/uploads/2013/03/640-yumi-lambert-ondria-hardin-@-chanel-spring-summer-2013-campaign-by-karl-lagerfeld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66357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544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visionaryartistrymag.com/wp-content/uploads/2011/01/chanel-coco-cocoon-lily-allen-advertising-campaign-by-karl-lagerfeld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1242"/>
            <a:ext cx="6912768" cy="553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192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ashionmakesmehorny.com/wp-content/uploads/2011/03/Blake_Lively_Mademoiselle_Chanel-Campaign-2-600x3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97" y="1052736"/>
            <a:ext cx="7128446" cy="464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344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fashiongonerogue.com/wp-content/uploads/2013/12/burberry-spring-2014-campaign3-800x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620000" cy="506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439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s2.fanpop.com/image/photos/10800000/-new-Burberry-Campaign-harry-potter-10835341-1222-8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20823"/>
            <a:ext cx="7353558" cy="497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860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ashionslop.files.wordpress.com/2011/07/burberry-autumn-winter-2011-ad-campaign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979" y="404664"/>
            <a:ext cx="4446269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4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fashionone.com/blog/wp-content/uploads/2011/01/michael-kors-spring-2011-campaign-karmen-pedaru-mario-testino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62000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278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ottsdalefashionista.com/wp-content/uploads/Louis-Vuitton-Fall-ad-campaign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25658"/>
            <a:ext cx="7491271" cy="485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108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elle.com/cm/elle/images/2E/elle-michael-kors-fall-campaign-1-m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63" y="1196752"/>
            <a:ext cx="7965885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394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tatic.squarespace.com/static/4fb54c42e4b0a2286239d117/50f5a245e4b04503ebfc16b2/50f5a259e4b0e960183d3069/1358275167890/MMK_SP13_1_R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945814" cy="412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48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tatic.squarespace.com/static/4fb54c42e4b0a2286239d117/50f5a245e4b04503ebfc16b2/50f5a259e4b01c2139ab8dc2/1358275169768/MMK_SP13_2_R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38" y="1268760"/>
            <a:ext cx="7517583" cy="433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842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fashiongonerogue.com/wp-content/uploads/2013/07/michael-kors-fw-ad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7115944" cy="531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396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tatic.squarespace.com/static/4fb54c42e4b0a2286239d117/525db150e4b0967106ef8a6f/525db151e4b0967106ef8a77/1381871954504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7348364" cy="477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146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ages.fanpop.com/images/image_uploads/D---G--S-S-2007-Campaign-Ad-dolce--26-gabbana-132108_1150_8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93095" cy="535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02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ladieswithanattitude.com/wp-content/uploads/2014/01/dolce-gabbana-spring-summer-2014-campaign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429500" cy="501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645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-sassisamblog-com.zippykid.netdna-cdn.com/wp-content/uploads/2009/12/dg-09-campaig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198"/>
            <a:ext cx="7128792" cy="467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214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shoppingblog.com/pics/dolce_gabbana_fall2009_campaig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36572"/>
            <a:ext cx="7200800" cy="482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477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hewaywewore.com/blog/wp-content/uploads/2012/07/Louis-Vuitton-Fall-Ad-campaign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45127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481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4.bp.blogspot.com/_lXTvmMBZrWY/TCPTR6w7ghI/AAAAAAAALVo/2cp2dDREi_I/s1600/l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31658"/>
            <a:ext cx="7535849" cy="479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898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lareclame.fr/wp-content/uploads/2010/04/vuitton-madona-ray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08298" cy="531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902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tape.com/media/wp-content/uploads/2013/04/Louis-Vuitton_Alma-Handbag-Campaign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6200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856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blog.spree.co.za/wp-content/uploads/2013/07/Louis-Vuitton-Spring-Summer-2007-Ad-Campaign.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13842"/>
            <a:ext cx="7765751" cy="502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634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fashionadexplorer.com/l-Dmt1Nza6AX6fULA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5" y="811266"/>
            <a:ext cx="7728017" cy="528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691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fashionadexplorer.com/l-JnSmMTjdGfjrRJM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6672"/>
            <a:ext cx="449580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7823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8</Words>
  <Application>Microsoft Office PowerPoint</Application>
  <PresentationFormat>Diavoorstelling (4:3)</PresentationFormat>
  <Paragraphs>3</Paragraphs>
  <Slides>28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29" baseType="lpstr">
      <vt:lpstr>Kantoorthema</vt:lpstr>
      <vt:lpstr>Taak 12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Helicon Opleidingen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Taak 1</dc:title>
  <dc:creator>Elfi Voermans</dc:creator>
  <cp:lastModifiedBy>Elfi Voermans</cp:lastModifiedBy>
  <cp:revision>41</cp:revision>
  <dcterms:created xsi:type="dcterms:W3CDTF">2013-08-27T11:14:54Z</dcterms:created>
  <dcterms:modified xsi:type="dcterms:W3CDTF">2014-09-02T10:35:25Z</dcterms:modified>
</cp:coreProperties>
</file>