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640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6411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953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296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662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270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1539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9746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090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000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0641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4643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Taak </a:t>
            </a:r>
            <a:r>
              <a:rPr lang="nl-NL" dirty="0" smtClean="0"/>
              <a:t>17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Doelgroep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3191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exactitudes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6632"/>
            <a:ext cx="4962348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176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1337</TotalTime>
  <Words>3</Words>
  <Application>Microsoft Office PowerPoint</Application>
  <PresentationFormat>Diavoorstelling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Kantoorthema</vt:lpstr>
      <vt:lpstr>Taak 17</vt:lpstr>
      <vt:lpstr>PowerPoint-presentatie</vt:lpstr>
    </vt:vector>
  </TitlesOfParts>
  <Company>Helicon Opleidingen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Taak 1</dc:title>
  <dc:creator>Elfi Voermans</dc:creator>
  <cp:lastModifiedBy>Elfi Voermans</cp:lastModifiedBy>
  <cp:revision>32</cp:revision>
  <dcterms:created xsi:type="dcterms:W3CDTF">2013-08-27T11:14:54Z</dcterms:created>
  <dcterms:modified xsi:type="dcterms:W3CDTF">2013-09-04T11:26:08Z</dcterms:modified>
</cp:coreProperties>
</file>