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73" r:id="rId4"/>
    <p:sldId id="274" r:id="rId5"/>
    <p:sldId id="275" r:id="rId6"/>
    <p:sldId id="278" r:id="rId7"/>
    <p:sldId id="276" r:id="rId8"/>
    <p:sldId id="277" r:id="rId9"/>
    <p:sldId id="279" r:id="rId10"/>
    <p:sldId id="280" r:id="rId11"/>
    <p:sldId id="281" r:id="rId12"/>
    <p:sldId id="282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2-9-2014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6407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2-9-2014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6411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2-9-2014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953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2-9-2014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2964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2-9-2014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6627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2-9-2014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270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2-9-2014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1539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2-9-2014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9746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2-9-2014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4090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2-9-2014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0001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2-9-2014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0641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15605-E873-422D-8B2B-8FCF09735275}" type="datetimeFigureOut">
              <a:rPr lang="nl-NL" smtClean="0"/>
              <a:t>2-9-2014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4643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Taak 15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Schilderij - portret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31915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auraphotoagency.files.wordpress.com/2013/01/03-0115aa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7785781" cy="5192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399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auraphotoagency.files.wordpress.com/2013/01/15-07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7848872" cy="5234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3129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auraphotoagency.files.wordpress.com/2013/01/16-08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8109686" cy="540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1172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aken.wikiwijs.nl/generated/s960x720_096f8eef777eb8adaa3fac2681fb835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91440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Venus &amp; Cupido</a:t>
            </a:r>
            <a:br>
              <a:rPr lang="nl-NL" dirty="0" smtClean="0"/>
            </a:br>
            <a:r>
              <a:rPr lang="nl-NL" sz="2700" dirty="0" err="1" smtClean="0"/>
              <a:t>by</a:t>
            </a:r>
            <a:r>
              <a:rPr lang="nl-NL" sz="2700" dirty="0" smtClean="0"/>
              <a:t> Caroline </a:t>
            </a:r>
            <a:r>
              <a:rPr lang="nl-NL" sz="2700" dirty="0" err="1" smtClean="0"/>
              <a:t>Knopf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61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Mars &amp; </a:t>
            </a:r>
            <a:r>
              <a:rPr lang="nl-NL" dirty="0" smtClean="0"/>
              <a:t>Venus</a:t>
            </a:r>
            <a:r>
              <a:rPr lang="nl-NL" dirty="0"/>
              <a:t/>
            </a:r>
            <a:br>
              <a:rPr lang="nl-NL" dirty="0"/>
            </a:br>
            <a:r>
              <a:rPr lang="nl-NL" sz="3100" dirty="0" err="1"/>
              <a:t>by</a:t>
            </a:r>
            <a:r>
              <a:rPr lang="nl-NL" sz="3100" dirty="0"/>
              <a:t> Caroline </a:t>
            </a:r>
            <a:r>
              <a:rPr lang="nl-NL" sz="3100" dirty="0" err="1"/>
              <a:t>Knopf</a:t>
            </a:r>
            <a:endParaRPr lang="nl-NL" sz="3100" dirty="0"/>
          </a:p>
        </p:txBody>
      </p:sp>
      <p:pic>
        <p:nvPicPr>
          <p:cNvPr id="14338" name="Picture 2" descr="http://maken.wikiwijs.nl/generated/s960x720_81ab07eb04166ed002d265c296a6d20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844824"/>
            <a:ext cx="9144000" cy="307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7895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err="1" smtClean="0"/>
              <a:t>Birth</a:t>
            </a:r>
            <a:r>
              <a:rPr lang="nl-NL" dirty="0" smtClean="0"/>
              <a:t> of venus</a:t>
            </a:r>
            <a:br>
              <a:rPr lang="nl-NL" dirty="0" smtClean="0"/>
            </a:br>
            <a:r>
              <a:rPr lang="nl-NL" sz="3100" dirty="0" err="1" smtClean="0"/>
              <a:t>by</a:t>
            </a:r>
            <a:r>
              <a:rPr lang="nl-NL" sz="3100" dirty="0" smtClean="0"/>
              <a:t> David la Chapelle &amp; Patrick Nicholas</a:t>
            </a:r>
            <a:endParaRPr lang="nl-NL" dirty="0"/>
          </a:p>
        </p:txBody>
      </p:sp>
      <p:pic>
        <p:nvPicPr>
          <p:cNvPr id="6" name="Picture 2" descr="http://maken.wikiwijs.nl/generated/s1152x864_da60aeaf278ad8ae2deb1a1c07ec307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278"/>
          <a:stretch/>
        </p:blipFill>
        <p:spPr bwMode="auto">
          <a:xfrm>
            <a:off x="179512" y="2011660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maken.wikiwijs.nl/generated/s1152x864_da60aeaf278ad8ae2deb1a1c07ec307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52" r="37277"/>
          <a:stretch/>
        </p:blipFill>
        <p:spPr bwMode="auto">
          <a:xfrm>
            <a:off x="4283968" y="2011660"/>
            <a:ext cx="2147454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maken.wikiwijs.nl/generated/s1152x864_da60aeaf278ad8ae2deb1a1c07ec307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57" r="9625"/>
          <a:stretch/>
        </p:blipFill>
        <p:spPr bwMode="auto">
          <a:xfrm>
            <a:off x="6732240" y="2011660"/>
            <a:ext cx="2119746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031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La </a:t>
            </a:r>
            <a:r>
              <a:rPr lang="nl-NL" dirty="0"/>
              <a:t>grande </a:t>
            </a:r>
            <a:r>
              <a:rPr lang="nl-NL" dirty="0" err="1"/>
              <a:t>odalisque</a:t>
            </a:r>
            <a:r>
              <a:rPr lang="nl-NL" dirty="0"/>
              <a:t/>
            </a:r>
            <a:br>
              <a:rPr lang="nl-NL" dirty="0"/>
            </a:br>
            <a:r>
              <a:rPr lang="nl-NL" sz="3100" dirty="0" err="1" smtClean="0"/>
              <a:t>by</a:t>
            </a:r>
            <a:r>
              <a:rPr lang="nl-NL" sz="3100" dirty="0" smtClean="0"/>
              <a:t> Patrick </a:t>
            </a:r>
            <a:r>
              <a:rPr lang="nl-NL" sz="3100" dirty="0"/>
              <a:t>Nicholas</a:t>
            </a:r>
          </a:p>
        </p:txBody>
      </p:sp>
      <p:pic>
        <p:nvPicPr>
          <p:cNvPr id="16386" name="Picture 2" descr="http://maken.wikiwijs.nl/generated/s960x720_4506bdf54fd98f0193db1fd4a3c68e6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75"/>
          <a:stretch/>
        </p:blipFill>
        <p:spPr bwMode="auto">
          <a:xfrm>
            <a:off x="-1" y="2276872"/>
            <a:ext cx="914400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0940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entoen.nu/media/18_Rembrandt_-_Verme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5616624" cy="6289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822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Modern milk gir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8400" y="404663"/>
            <a:ext cx="4083641" cy="6120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3018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59908"/>
            <a:ext cx="5544616" cy="6581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8402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auraphotoagency.files.wordpress.com/2013/01/01-0040aa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713" y="1548754"/>
            <a:ext cx="7353907" cy="4904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 err="1" smtClean="0"/>
              <a:t>Inspired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Vermeer</a:t>
            </a:r>
          </a:p>
          <a:p>
            <a:r>
              <a:rPr lang="nl-NL" sz="2700" dirty="0" err="1" smtClean="0"/>
              <a:t>by</a:t>
            </a:r>
            <a:r>
              <a:rPr lang="nl-NL" sz="2700" dirty="0" smtClean="0"/>
              <a:t> Juli </a:t>
            </a:r>
            <a:r>
              <a:rPr lang="nl-NL" sz="2700" dirty="0" err="1" smtClean="0"/>
              <a:t>Balla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56051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1441</TotalTime>
  <Words>23</Words>
  <Application>Microsoft Office PowerPoint</Application>
  <PresentationFormat>Diavoorstelling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Kantoorthema</vt:lpstr>
      <vt:lpstr>Taak 15</vt:lpstr>
      <vt:lpstr>Venus &amp; Cupido by Caroline Knopf</vt:lpstr>
      <vt:lpstr>Mars &amp; Venus by Caroline Knopf</vt:lpstr>
      <vt:lpstr>Birth of venus by David la Chapelle &amp; Patrick Nicholas</vt:lpstr>
      <vt:lpstr>La grande odalisque by Patrick Nicholas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Taak 1</dc:title>
  <dc:creator>Elfi Voermans</dc:creator>
  <cp:lastModifiedBy>Elfi Voermans</cp:lastModifiedBy>
  <cp:revision>51</cp:revision>
  <dcterms:created xsi:type="dcterms:W3CDTF">2013-08-27T11:14:54Z</dcterms:created>
  <dcterms:modified xsi:type="dcterms:W3CDTF">2014-09-02T09:56:35Z</dcterms:modified>
</cp:coreProperties>
</file>