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4" r:id="rId5"/>
    <p:sldId id="260" r:id="rId6"/>
    <p:sldId id="265" r:id="rId7"/>
    <p:sldId id="257" r:id="rId8"/>
    <p:sldId id="261" r:id="rId9"/>
    <p:sldId id="266" r:id="rId10"/>
    <p:sldId id="262" r:id="rId11"/>
    <p:sldId id="267" r:id="rId12"/>
    <p:sldId id="263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E4C3A-91CD-4BFD-B434-E981D39CEB5A}" type="datetimeFigureOut">
              <a:rPr lang="nl-NL" smtClean="0"/>
              <a:pPr/>
              <a:t>11-5-2017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2297E-77A0-46A6-AAF2-6DF95C3D29A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lsweb.rmit.edu.au/lsu/content/4_writingskills/writing_tuts/linking_LL/linking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900608" y="1772816"/>
            <a:ext cx="7272808" cy="2664296"/>
          </a:xfrm>
        </p:spPr>
        <p:txBody>
          <a:bodyPr>
            <a:noAutofit/>
          </a:bodyPr>
          <a:lstStyle/>
          <a:p>
            <a:r>
              <a:rPr lang="nl-NL" sz="13800" dirty="0" err="1" smtClean="0">
                <a:latin typeface="Arial" pitchFamily="34" charset="0"/>
                <a:cs typeface="Arial" pitchFamily="34" charset="0"/>
              </a:rPr>
              <a:t>Writing</a:t>
            </a:r>
            <a:endParaRPr lang="nl-NL" sz="13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5416" y="4149080"/>
            <a:ext cx="5104656" cy="72008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sz="40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nl-NL" sz="4000" dirty="0" err="1" smtClean="0">
                <a:latin typeface="Arial" pitchFamily="34" charset="0"/>
                <a:cs typeface="Arial" pitchFamily="34" charset="0"/>
              </a:rPr>
              <a:t>Review</a:t>
            </a:r>
            <a:endParaRPr lang="nl-NL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107504" y="386104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Preparation</a:t>
            </a:r>
            <a:r>
              <a:rPr lang="nl-NL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NL" sz="2000" dirty="0" smtClean="0">
                <a:latin typeface="Arial" pitchFamily="34" charset="0"/>
                <a:cs typeface="Arial" pitchFamily="34" charset="0"/>
              </a:rPr>
              <a:t> PTA Week 3</a:t>
            </a:r>
            <a:endParaRPr lang="nl-NL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Article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informative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something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subject.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facts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assignment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GMM-worthy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subject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crew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could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base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episode.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preparation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research a subject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choice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(2)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includes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title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introduction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the subject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body,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subject in detail (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preferably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evidence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”)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conclusion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summarises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subject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briefly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gives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the subject.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bring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to the PTA?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bring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Dutch-English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English-Dutch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dictionary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bring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piece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of A4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paper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down dates,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facts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names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data etc.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piece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paper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checked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cannot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advance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552728" y="5962054"/>
            <a:ext cx="2771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want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example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ask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teacher.</a:t>
            </a:r>
            <a:endParaRPr lang="nl-N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?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For 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quite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simple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think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a</a:t>
            </a:r>
          </a:p>
          <a:p>
            <a:pPr>
              <a:spcBef>
                <a:spcPts val="0"/>
              </a:spcBef>
              <a:buNone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subject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has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GMM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GMM</a:t>
            </a:r>
          </a:p>
          <a:p>
            <a:pPr>
              <a:spcBef>
                <a:spcPts val="0"/>
              </a:spcBef>
              <a:buNone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video.</a:t>
            </a:r>
          </a:p>
          <a:p>
            <a:pPr>
              <a:spcBef>
                <a:spcPts val="0"/>
              </a:spcBef>
              <a:buNone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For 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however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choose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everything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I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might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difficul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Here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ideas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from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certain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categories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None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Note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have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choose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these</a:t>
            </a:r>
          </a:p>
          <a:p>
            <a:pPr>
              <a:spcBef>
                <a:spcPts val="0"/>
              </a:spcBef>
              <a:buNone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subjects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subjects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approve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that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might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interesting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?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684568" cy="316835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History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murder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disappearance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Romanovs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Legens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New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Orleans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Witchtrials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Salem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 Henry VIII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six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wives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Stonehenge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Jack the Ripper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4221088"/>
            <a:ext cx="9684568" cy="3168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Science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nl-NL" sz="3200" dirty="0" smtClean="0">
                <a:latin typeface="Arial" pitchFamily="34" charset="0"/>
                <a:cs typeface="Arial" pitchFamily="34" charset="0"/>
              </a:rPr>
              <a:t>The effect of </a:t>
            </a: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sugar</a:t>
            </a:r>
            <a:endParaRPr lang="nl-NL" sz="32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kumimoji="0" lang="nl-NL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Deja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Vu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nl-NL" sz="3200" baseline="0" dirty="0" smtClean="0">
                <a:latin typeface="Arial" pitchFamily="34" charset="0"/>
                <a:cs typeface="Arial" pitchFamily="34" charset="0"/>
              </a:rPr>
              <a:t>The</a:t>
            </a:r>
            <a:r>
              <a:rPr lang="nl-NL" sz="3200" dirty="0" smtClean="0">
                <a:latin typeface="Arial" pitchFamily="34" charset="0"/>
                <a:cs typeface="Arial" pitchFamily="34" charset="0"/>
              </a:rPr>
              <a:t> “</a:t>
            </a: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magic</a:t>
            </a:r>
            <a:r>
              <a:rPr lang="nl-NL" sz="3200" dirty="0" smtClean="0">
                <a:latin typeface="Arial" pitchFamily="34" charset="0"/>
                <a:cs typeface="Arial" pitchFamily="34" charset="0"/>
              </a:rPr>
              <a:t>” of </a:t>
            </a: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Rhinohorns</a:t>
            </a:r>
            <a:endParaRPr lang="nl-NL" sz="32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§"/>
            </a:pP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Khanzi</a:t>
            </a:r>
            <a:r>
              <a:rPr lang="nl-NL" sz="320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NL" sz="3200" dirty="0" err="1" smtClean="0">
                <a:latin typeface="Arial" pitchFamily="34" charset="0"/>
                <a:cs typeface="Arial" pitchFamily="34" charset="0"/>
              </a:rPr>
              <a:t>Talking</a:t>
            </a:r>
            <a:r>
              <a:rPr lang="nl-NL" sz="3200" dirty="0" smtClean="0">
                <a:latin typeface="Arial" pitchFamily="34" charset="0"/>
                <a:cs typeface="Arial" pitchFamily="34" charset="0"/>
              </a:rPr>
              <a:t> Bonobo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?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0" y="1052736"/>
            <a:ext cx="9684568" cy="511256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Society: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Iliteracy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paygap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Marketing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Gender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Zodiac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Signs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Introversy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Extroversy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Reward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Punishment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Stanford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Experiment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Strange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addictions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Writing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general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needs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b="1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introduction</a:t>
            </a:r>
            <a:endParaRPr lang="nl-NL" b="1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Part of the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explain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to the reader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you’re</a:t>
            </a:r>
            <a:endParaRPr lang="nl-NL" sz="2000" i="1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writing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b="1" dirty="0" smtClean="0">
                <a:latin typeface="Arial" pitchFamily="34" charset="0"/>
                <a:cs typeface="Arial" pitchFamily="34" charset="0"/>
              </a:rPr>
              <a:t>A body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usually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spcBef>
                <a:spcPts val="0"/>
              </a:spcBef>
              <a:buNone/>
            </a:pP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Part of the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actual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content of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is</a:t>
            </a:r>
          </a:p>
          <a:p>
            <a:pPr lvl="1">
              <a:spcBef>
                <a:spcPts val="0"/>
              </a:spcBef>
              <a:buNone/>
            </a:pP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the place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try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to prove a point.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b="1" dirty="0" err="1" smtClean="0">
                <a:latin typeface="Arial" pitchFamily="34" charset="0"/>
                <a:cs typeface="Arial" pitchFamily="34" charset="0"/>
              </a:rPr>
              <a:t>conclusion</a:t>
            </a:r>
            <a:endParaRPr lang="nl-NL" b="1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None/>
            </a:pP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Part of the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where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summarise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you’ve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written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in the body</a:t>
            </a:r>
          </a:p>
          <a:p>
            <a:pPr lvl="1">
              <a:spcBef>
                <a:spcPts val="0"/>
              </a:spcBef>
              <a:buNone/>
            </a:pP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and draw a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conclusion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answer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sz="2000" i="1" dirty="0" err="1" smtClean="0">
                <a:latin typeface="Arial" pitchFamily="34" charset="0"/>
                <a:cs typeface="Arial" pitchFamily="34" charset="0"/>
              </a:rPr>
              <a:t>question</a:t>
            </a:r>
            <a:r>
              <a:rPr lang="nl-NL" sz="2000" i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>
              <a:spcBef>
                <a:spcPts val="0"/>
              </a:spcBef>
              <a:buNone/>
            </a:pPr>
            <a:endParaRPr lang="nl-NL" sz="2000" i="1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b="1" dirty="0" err="1" smtClean="0">
                <a:latin typeface="Arial" pitchFamily="34" charset="0"/>
                <a:cs typeface="Arial" pitchFamily="34" charset="0"/>
              </a:rPr>
              <a:t>Punctuation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commas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full stops,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capital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letters etc.)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Proper </a:t>
            </a:r>
            <a:r>
              <a:rPr lang="nl-NL" b="1" dirty="0" smtClean="0">
                <a:latin typeface="Arial" pitchFamily="34" charset="0"/>
                <a:cs typeface="Arial" pitchFamily="34" charset="0"/>
              </a:rPr>
              <a:t>Word Order 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(Subject +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Verb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+ Object + Place + Time)</a:t>
            </a:r>
            <a:endParaRPr lang="nl-NL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Paragraphs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980728"/>
            <a:ext cx="8712968" cy="587727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talk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multiple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subjects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without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getting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confusing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usually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basic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few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ideas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same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topic.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start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when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talk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new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/point/part;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want to contrast a point/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already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made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introduction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conclusion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are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always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separate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Paragraphs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7" name="Afgeronde rechthoek 6"/>
          <p:cNvSpPr/>
          <p:nvPr/>
        </p:nvSpPr>
        <p:spPr>
          <a:xfrm>
            <a:off x="216024" y="1268760"/>
            <a:ext cx="3851920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Introduction</a:t>
            </a:r>
            <a:endParaRPr lang="nl-NL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251520" y="2204864"/>
            <a:ext cx="3851920" cy="302433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>
                <a:latin typeface="Arial" pitchFamily="34" charset="0"/>
                <a:cs typeface="Arial" pitchFamily="34" charset="0"/>
              </a:rPr>
              <a:t>Body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323528" y="5445224"/>
            <a:ext cx="3851920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Conclusion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4211960" y="1556792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/>
          <p:cNvCxnSpPr/>
          <p:nvPr/>
        </p:nvCxnSpPr>
        <p:spPr>
          <a:xfrm>
            <a:off x="4283968" y="2780928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4283968" y="3645024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/>
          <p:cNvCxnSpPr/>
          <p:nvPr/>
        </p:nvCxnSpPr>
        <p:spPr>
          <a:xfrm>
            <a:off x="4283968" y="4581128"/>
            <a:ext cx="936104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met pijl 16"/>
          <p:cNvCxnSpPr/>
          <p:nvPr/>
        </p:nvCxnSpPr>
        <p:spPr>
          <a:xfrm>
            <a:off x="4355976" y="5805264"/>
            <a:ext cx="72008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/>
          <p:cNvSpPr txBox="1"/>
          <p:nvPr/>
        </p:nvSpPr>
        <p:spPr>
          <a:xfrm>
            <a:off x="5148064" y="1196752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… I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talk </a:t>
            </a:r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 …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5220072" y="2420888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/point 1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5220072" y="3284984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/point 2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kstvak 21"/>
          <p:cNvSpPr txBox="1"/>
          <p:nvPr/>
        </p:nvSpPr>
        <p:spPr>
          <a:xfrm>
            <a:off x="5220072" y="4293096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idea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/point 3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kstvak 22"/>
          <p:cNvSpPr txBox="1"/>
          <p:nvPr/>
        </p:nvSpPr>
        <p:spPr>
          <a:xfrm>
            <a:off x="5292080" y="5445224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latin typeface="Arial" pitchFamily="34" charset="0"/>
                <a:cs typeface="Arial" pitchFamily="34" charset="0"/>
              </a:rPr>
              <a:t>So</a:t>
            </a:r>
            <a:r>
              <a:rPr lang="nl-NL" sz="2400" dirty="0" smtClean="0">
                <a:latin typeface="Arial" pitchFamily="34" charset="0"/>
                <a:cs typeface="Arial" pitchFamily="34" charset="0"/>
              </a:rPr>
              <a:t>, …..</a:t>
            </a:r>
            <a:endParaRPr lang="nl-NL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932040" y="1628800"/>
            <a:ext cx="4211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will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phones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shouldn’t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allowed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school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kstvak 24"/>
          <p:cNvSpPr txBox="1"/>
          <p:nvPr/>
        </p:nvSpPr>
        <p:spPr>
          <a:xfrm>
            <a:off x="5040560" y="284364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It’s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distraction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5076056" y="364502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cheat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5112568" y="4725144"/>
            <a:ext cx="3995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It’s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impersonal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kstvak 28"/>
          <p:cNvSpPr txBox="1"/>
          <p:nvPr/>
        </p:nvSpPr>
        <p:spPr>
          <a:xfrm>
            <a:off x="5076056" y="5805264"/>
            <a:ext cx="399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Arial" pitchFamily="34" charset="0"/>
                <a:cs typeface="Arial" pitchFamily="34" charset="0"/>
              </a:rPr>
              <a:t>I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believe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phones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shouldn’t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allowed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distraction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cheat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it’s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impersonal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  <a:endParaRPr lang="nl-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Linking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Words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908720"/>
            <a:ext cx="9289032" cy="59492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easier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understand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nl-NL" i="1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good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structure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rather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loose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bits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add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structure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link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paragraphs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together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we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linking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words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  <a:hlinkClick r:id="rId3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website,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find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 lot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linking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words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different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catergories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nl-NL" sz="1800" dirty="0" smtClean="0">
                <a:latin typeface="Arial" pitchFamily="34" charset="0"/>
                <a:cs typeface="Arial" pitchFamily="34" charset="0"/>
              </a:rPr>
              <a:t>							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want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examples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						to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use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, Google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ask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						</a:t>
            </a:r>
            <a:r>
              <a:rPr lang="nl-NL" sz="18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sz="1800" dirty="0" smtClean="0">
                <a:latin typeface="Arial" pitchFamily="34" charset="0"/>
                <a:cs typeface="Arial" pitchFamily="34" charset="0"/>
              </a:rPr>
              <a:t> teacher. 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928992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smtClean="0">
                <a:latin typeface="Arial" pitchFamily="34" charset="0"/>
                <a:cs typeface="Arial" pitchFamily="34" charset="0"/>
              </a:rPr>
              <a:t>Important to keep in 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mind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224136"/>
            <a:ext cx="8712968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should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assume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reader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knows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nothing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subject,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always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explain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fully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reader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see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what’s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going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head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precise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just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Read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, check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change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bits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necessary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nl-NL" sz="6000" dirty="0" err="1">
                <a:latin typeface="Arial" pitchFamily="34" charset="0"/>
                <a:cs typeface="Arial" pitchFamily="34" charset="0"/>
              </a:rPr>
              <a:t>A</a:t>
            </a:r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ssignment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6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35496" y="1052736"/>
            <a:ext cx="8712968" cy="587727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There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are a lot of different types of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texts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 For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assignment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article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nl-NL" b="1" u="sng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b="1" u="sng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b="1" u="sng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Both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assignments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have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something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do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Good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Mythical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Morning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get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time to prepare and research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both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assignments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class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Review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836712"/>
            <a:ext cx="8712968" cy="61206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In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something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try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some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general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you’re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reviewing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state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assignment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specific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episode of GMM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GMM as 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whole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As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preparation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watch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more episodes, look up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worked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down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write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down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didn’t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etc.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6000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sz="6000" dirty="0" smtClean="0">
                <a:latin typeface="Arial" pitchFamily="34" charset="0"/>
                <a:cs typeface="Arial" pitchFamily="34" charset="0"/>
              </a:rPr>
              <a:t> (2)</a:t>
            </a:r>
            <a:endParaRPr lang="nl-NL" sz="6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Afbeeldingsresultaat voor good mythical morn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lum bright="40000"/>
          </a:blip>
          <a:srcRect/>
          <a:stretch>
            <a:fillRect/>
          </a:stretch>
        </p:blipFill>
        <p:spPr bwMode="auto">
          <a:xfrm>
            <a:off x="4716016" y="620688"/>
            <a:ext cx="5472608" cy="5472608"/>
          </a:xfrm>
          <a:prstGeom prst="rect">
            <a:avLst/>
          </a:prstGeom>
          <a:noFill/>
        </p:spPr>
      </p:pic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836712"/>
            <a:ext cx="8712968" cy="612068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includes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title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optional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err="1" smtClean="0">
                <a:latin typeface="Arial" pitchFamily="34" charset="0"/>
                <a:cs typeface="Arial" pitchFamily="34" charset="0"/>
              </a:rPr>
              <a:t>An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introduction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you’re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reviewing</a:t>
            </a: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body,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explains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things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is GMM,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did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didn’t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etc.</a:t>
            </a: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endParaRPr lang="nl-NL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0"/>
              </a:spcBef>
              <a:buFont typeface="Wingdings" pitchFamily="2" charset="2"/>
              <a:buChar char="§"/>
            </a:pPr>
            <a:r>
              <a:rPr lang="nl-NL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conclusion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summarises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opinion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gives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advice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to the reader (i.e. Go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watch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don’t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watch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watch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nl-NL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nl-NL" dirty="0" smtClean="0">
                <a:latin typeface="Arial" pitchFamily="34" charset="0"/>
                <a:cs typeface="Arial" pitchFamily="34" charset="0"/>
              </a:rPr>
              <a:t> … etc.)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905</Words>
  <Application>Microsoft Office PowerPoint</Application>
  <PresentationFormat>Diavoorstelling (4:3)</PresentationFormat>
  <Paragraphs>137</Paragraphs>
  <Slides>15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Office-thema</vt:lpstr>
      <vt:lpstr>Writing</vt:lpstr>
      <vt:lpstr>Writing in general</vt:lpstr>
      <vt:lpstr>Paragraphs</vt:lpstr>
      <vt:lpstr>Paragraphs</vt:lpstr>
      <vt:lpstr>Linking Words</vt:lpstr>
      <vt:lpstr>Important to keep in mind</vt:lpstr>
      <vt:lpstr>The Assignment</vt:lpstr>
      <vt:lpstr>Review</vt:lpstr>
      <vt:lpstr>Review (2)</vt:lpstr>
      <vt:lpstr>Article</vt:lpstr>
      <vt:lpstr>Article (2)</vt:lpstr>
      <vt:lpstr>What to bring to the PTA?</vt:lpstr>
      <vt:lpstr>What to write about?</vt:lpstr>
      <vt:lpstr>What to write about?</vt:lpstr>
      <vt:lpstr>What to write about?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</dc:title>
  <dc:creator>Bo van Hest</dc:creator>
  <cp:lastModifiedBy>Bo van Hest</cp:lastModifiedBy>
  <cp:revision>10</cp:revision>
  <dcterms:created xsi:type="dcterms:W3CDTF">2017-05-10T07:06:21Z</dcterms:created>
  <dcterms:modified xsi:type="dcterms:W3CDTF">2017-05-11T09:45:29Z</dcterms:modified>
</cp:coreProperties>
</file>